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4" r:id="rId7"/>
    <p:sldId id="265" r:id="rId8"/>
    <p:sldId id="267" r:id="rId9"/>
    <p:sldId id="268" r:id="rId10"/>
    <p:sldId id="271" r:id="rId11"/>
    <p:sldId id="273" r:id="rId12"/>
    <p:sldId id="274" r:id="rId13"/>
    <p:sldId id="275" r:id="rId14"/>
  </p:sldIdLst>
  <p:sldSz cx="18288000" cy="10287000"/>
  <p:notesSz cx="18288000" cy="10287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18"/>
  </p:normalViewPr>
  <p:slideViewPr>
    <p:cSldViewPr>
      <p:cViewPr varScale="1">
        <p:scale>
          <a:sx n="78" d="100"/>
          <a:sy n="78" d="100"/>
        </p:scale>
        <p:origin x="360" y="16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A6C2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235762" y="2273746"/>
            <a:ext cx="8953500" cy="5743575"/>
          </a:xfrm>
          <a:custGeom>
            <a:avLst/>
            <a:gdLst/>
            <a:ahLst/>
            <a:cxnLst/>
            <a:rect l="l" t="t" r="r" b="b"/>
            <a:pathLst>
              <a:path w="8953500" h="5743575">
                <a:moveTo>
                  <a:pt x="8953353" y="5743574"/>
                </a:moveTo>
                <a:lnTo>
                  <a:pt x="0" y="5743574"/>
                </a:lnTo>
                <a:lnTo>
                  <a:pt x="0" y="0"/>
                </a:lnTo>
                <a:lnTo>
                  <a:pt x="8953353" y="0"/>
                </a:lnTo>
                <a:lnTo>
                  <a:pt x="8953353" y="5743574"/>
                </a:lnTo>
                <a:close/>
              </a:path>
            </a:pathLst>
          </a:custGeom>
          <a:solidFill>
            <a:srgbClr val="D6DE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7792025" y="820"/>
            <a:ext cx="495300" cy="10285730"/>
          </a:xfrm>
          <a:custGeom>
            <a:avLst/>
            <a:gdLst/>
            <a:ahLst/>
            <a:cxnLst/>
            <a:rect l="l" t="t" r="r" b="b"/>
            <a:pathLst>
              <a:path w="495300" h="10285730">
                <a:moveTo>
                  <a:pt x="495299" y="10285359"/>
                </a:moveTo>
                <a:lnTo>
                  <a:pt x="0" y="10285359"/>
                </a:lnTo>
                <a:lnTo>
                  <a:pt x="0" y="0"/>
                </a:lnTo>
                <a:lnTo>
                  <a:pt x="495299" y="0"/>
                </a:lnTo>
                <a:lnTo>
                  <a:pt x="495299" y="10285359"/>
                </a:lnTo>
                <a:close/>
              </a:path>
            </a:pathLst>
          </a:custGeom>
          <a:solidFill>
            <a:srgbClr val="D6DE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786255" y="3312769"/>
            <a:ext cx="581025" cy="473075"/>
          </a:xfrm>
          <a:custGeom>
            <a:avLst/>
            <a:gdLst/>
            <a:ahLst/>
            <a:cxnLst/>
            <a:rect l="l" t="t" r="r" b="b"/>
            <a:pathLst>
              <a:path w="581025" h="473075">
                <a:moveTo>
                  <a:pt x="323443" y="236296"/>
                </a:moveTo>
                <a:lnTo>
                  <a:pt x="88125" y="0"/>
                </a:lnTo>
                <a:lnTo>
                  <a:pt x="0" y="88493"/>
                </a:lnTo>
                <a:lnTo>
                  <a:pt x="147193" y="236296"/>
                </a:lnTo>
                <a:lnTo>
                  <a:pt x="0" y="384098"/>
                </a:lnTo>
                <a:lnTo>
                  <a:pt x="88125" y="472592"/>
                </a:lnTo>
                <a:lnTo>
                  <a:pt x="323443" y="236296"/>
                </a:lnTo>
                <a:close/>
              </a:path>
              <a:path w="581025" h="473075">
                <a:moveTo>
                  <a:pt x="581025" y="236296"/>
                </a:moveTo>
                <a:lnTo>
                  <a:pt x="345719" y="0"/>
                </a:lnTo>
                <a:lnTo>
                  <a:pt x="257594" y="88493"/>
                </a:lnTo>
                <a:lnTo>
                  <a:pt x="404787" y="236296"/>
                </a:lnTo>
                <a:lnTo>
                  <a:pt x="257594" y="384098"/>
                </a:lnTo>
                <a:lnTo>
                  <a:pt x="345719" y="472592"/>
                </a:lnTo>
                <a:lnTo>
                  <a:pt x="581025" y="236296"/>
                </a:lnTo>
                <a:close/>
              </a:path>
            </a:pathLst>
          </a:custGeom>
          <a:solidFill>
            <a:srgbClr val="F690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0" y="2273784"/>
            <a:ext cx="1232535" cy="5743575"/>
          </a:xfrm>
          <a:custGeom>
            <a:avLst/>
            <a:gdLst/>
            <a:ahLst/>
            <a:cxnLst/>
            <a:rect l="l" t="t" r="r" b="b"/>
            <a:pathLst>
              <a:path w="1232535" h="5743575">
                <a:moveTo>
                  <a:pt x="0" y="5743496"/>
                </a:moveTo>
                <a:lnTo>
                  <a:pt x="0" y="0"/>
                </a:lnTo>
                <a:lnTo>
                  <a:pt x="1232201" y="0"/>
                </a:lnTo>
                <a:lnTo>
                  <a:pt x="1232201" y="5743496"/>
                </a:lnTo>
                <a:lnTo>
                  <a:pt x="0" y="57434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003140" y="6598691"/>
            <a:ext cx="9163685" cy="0"/>
          </a:xfrm>
          <a:custGeom>
            <a:avLst/>
            <a:gdLst/>
            <a:ahLst/>
            <a:cxnLst/>
            <a:rect l="l" t="t" r="r" b="b"/>
            <a:pathLst>
              <a:path w="9163685">
                <a:moveTo>
                  <a:pt x="0" y="0"/>
                </a:moveTo>
                <a:lnTo>
                  <a:pt x="9163135" y="0"/>
                </a:lnTo>
              </a:path>
            </a:pathLst>
          </a:custGeom>
          <a:ln w="47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87863" y="0"/>
            <a:ext cx="7839074" cy="10286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484624" y="3545870"/>
            <a:ext cx="13318750" cy="20408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3/29/22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8287325" y="0"/>
            <a:ext cx="1270" cy="8018780"/>
          </a:xfrm>
          <a:custGeom>
            <a:avLst/>
            <a:gdLst/>
            <a:ahLst/>
            <a:cxnLst/>
            <a:rect l="l" t="t" r="r" b="b"/>
            <a:pathLst>
              <a:path w="1269" h="8018780">
                <a:moveTo>
                  <a:pt x="0" y="8018335"/>
                </a:moveTo>
                <a:lnTo>
                  <a:pt x="673" y="8018335"/>
                </a:lnTo>
                <a:lnTo>
                  <a:pt x="673" y="0"/>
                </a:lnTo>
                <a:lnTo>
                  <a:pt x="0" y="0"/>
                </a:lnTo>
                <a:lnTo>
                  <a:pt x="0" y="8018335"/>
                </a:lnTo>
                <a:close/>
              </a:path>
            </a:pathLst>
          </a:custGeom>
          <a:solidFill>
            <a:srgbClr val="A6C2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17792065" cy="10287000"/>
          </a:xfrm>
          <a:custGeom>
            <a:avLst/>
            <a:gdLst/>
            <a:ahLst/>
            <a:cxnLst/>
            <a:rect l="l" t="t" r="r" b="b"/>
            <a:pathLst>
              <a:path w="17792065" h="10287000">
                <a:moveTo>
                  <a:pt x="0" y="10286999"/>
                </a:moveTo>
                <a:lnTo>
                  <a:pt x="17792025" y="10286999"/>
                </a:lnTo>
                <a:lnTo>
                  <a:pt x="17792025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A6C2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8287325" y="10132885"/>
            <a:ext cx="1270" cy="154305"/>
          </a:xfrm>
          <a:custGeom>
            <a:avLst/>
            <a:gdLst/>
            <a:ahLst/>
            <a:cxnLst/>
            <a:rect l="l" t="t" r="r" b="b"/>
            <a:pathLst>
              <a:path w="1269" h="154304">
                <a:moveTo>
                  <a:pt x="0" y="154114"/>
                </a:moveTo>
                <a:lnTo>
                  <a:pt x="673" y="154114"/>
                </a:lnTo>
                <a:lnTo>
                  <a:pt x="673" y="0"/>
                </a:lnTo>
                <a:lnTo>
                  <a:pt x="0" y="0"/>
                </a:lnTo>
                <a:lnTo>
                  <a:pt x="0" y="154114"/>
                </a:lnTo>
                <a:close/>
              </a:path>
            </a:pathLst>
          </a:custGeom>
          <a:solidFill>
            <a:srgbClr val="A6C2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7792025" y="821"/>
            <a:ext cx="495300" cy="8017509"/>
          </a:xfrm>
          <a:custGeom>
            <a:avLst/>
            <a:gdLst/>
            <a:ahLst/>
            <a:cxnLst/>
            <a:rect l="l" t="t" r="r" b="b"/>
            <a:pathLst>
              <a:path w="495300" h="8017509">
                <a:moveTo>
                  <a:pt x="0" y="8017513"/>
                </a:moveTo>
                <a:lnTo>
                  <a:pt x="495299" y="8017513"/>
                </a:lnTo>
                <a:lnTo>
                  <a:pt x="495299" y="0"/>
                </a:lnTo>
                <a:lnTo>
                  <a:pt x="0" y="0"/>
                </a:lnTo>
                <a:lnTo>
                  <a:pt x="0" y="8017513"/>
                </a:lnTo>
                <a:close/>
              </a:path>
            </a:pathLst>
          </a:custGeom>
          <a:solidFill>
            <a:srgbClr val="D6DE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7792025" y="10132885"/>
            <a:ext cx="495300" cy="153670"/>
          </a:xfrm>
          <a:custGeom>
            <a:avLst/>
            <a:gdLst/>
            <a:ahLst/>
            <a:cxnLst/>
            <a:rect l="l" t="t" r="r" b="b"/>
            <a:pathLst>
              <a:path w="495300" h="153670">
                <a:moveTo>
                  <a:pt x="0" y="153296"/>
                </a:moveTo>
                <a:lnTo>
                  <a:pt x="495299" y="153296"/>
                </a:lnTo>
                <a:lnTo>
                  <a:pt x="495299" y="0"/>
                </a:lnTo>
                <a:lnTo>
                  <a:pt x="0" y="0"/>
                </a:lnTo>
                <a:lnTo>
                  <a:pt x="0" y="153296"/>
                </a:lnTo>
                <a:close/>
              </a:path>
            </a:pathLst>
          </a:custGeom>
          <a:solidFill>
            <a:srgbClr val="D6DE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656218" y="618422"/>
            <a:ext cx="7553325" cy="2609850"/>
          </a:xfrm>
          <a:custGeom>
            <a:avLst/>
            <a:gdLst/>
            <a:ahLst/>
            <a:cxnLst/>
            <a:rect l="l" t="t" r="r" b="b"/>
            <a:pathLst>
              <a:path w="7553325" h="2609850">
                <a:moveTo>
                  <a:pt x="7552950" y="2609849"/>
                </a:moveTo>
                <a:lnTo>
                  <a:pt x="0" y="2609849"/>
                </a:lnTo>
                <a:lnTo>
                  <a:pt x="0" y="0"/>
                </a:lnTo>
                <a:lnTo>
                  <a:pt x="7552950" y="0"/>
                </a:lnTo>
                <a:lnTo>
                  <a:pt x="7552950" y="2609849"/>
                </a:lnTo>
                <a:close/>
              </a:path>
            </a:pathLst>
          </a:custGeom>
          <a:solidFill>
            <a:srgbClr val="D6DE9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93600" y="0"/>
            <a:ext cx="9801224" cy="10286999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1031849" y="1327606"/>
            <a:ext cx="390525" cy="321945"/>
          </a:xfrm>
          <a:custGeom>
            <a:avLst/>
            <a:gdLst/>
            <a:ahLst/>
            <a:cxnLst/>
            <a:rect l="l" t="t" r="r" b="b"/>
            <a:pathLst>
              <a:path w="390525" h="321944">
                <a:moveTo>
                  <a:pt x="217385" y="160731"/>
                </a:moveTo>
                <a:lnTo>
                  <a:pt x="59220" y="0"/>
                </a:lnTo>
                <a:lnTo>
                  <a:pt x="0" y="60198"/>
                </a:lnTo>
                <a:lnTo>
                  <a:pt x="98933" y="160731"/>
                </a:lnTo>
                <a:lnTo>
                  <a:pt x="0" y="261264"/>
                </a:lnTo>
                <a:lnTo>
                  <a:pt x="59220" y="321449"/>
                </a:lnTo>
                <a:lnTo>
                  <a:pt x="217385" y="160731"/>
                </a:lnTo>
                <a:close/>
              </a:path>
              <a:path w="390525" h="321944">
                <a:moveTo>
                  <a:pt x="390525" y="160731"/>
                </a:moveTo>
                <a:lnTo>
                  <a:pt x="232359" y="0"/>
                </a:lnTo>
                <a:lnTo>
                  <a:pt x="173126" y="60198"/>
                </a:lnTo>
                <a:lnTo>
                  <a:pt x="272059" y="160731"/>
                </a:lnTo>
                <a:lnTo>
                  <a:pt x="173126" y="261264"/>
                </a:lnTo>
                <a:lnTo>
                  <a:pt x="232359" y="321449"/>
                </a:lnTo>
                <a:lnTo>
                  <a:pt x="390525" y="160731"/>
                </a:lnTo>
                <a:close/>
              </a:path>
            </a:pathLst>
          </a:custGeom>
          <a:solidFill>
            <a:srgbClr val="F690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529025" y="2395716"/>
            <a:ext cx="7449184" cy="0"/>
          </a:xfrm>
          <a:custGeom>
            <a:avLst/>
            <a:gdLst/>
            <a:ahLst/>
            <a:cxnLst/>
            <a:rect l="l" t="t" r="r" b="b"/>
            <a:pathLst>
              <a:path w="7449184">
                <a:moveTo>
                  <a:pt x="0" y="0"/>
                </a:moveTo>
                <a:lnTo>
                  <a:pt x="7448654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0" y="618482"/>
            <a:ext cx="652780" cy="2609850"/>
          </a:xfrm>
          <a:custGeom>
            <a:avLst/>
            <a:gdLst/>
            <a:ahLst/>
            <a:cxnLst/>
            <a:rect l="l" t="t" r="r" b="b"/>
            <a:pathLst>
              <a:path w="652780" h="2609850">
                <a:moveTo>
                  <a:pt x="0" y="2609734"/>
                </a:moveTo>
                <a:lnTo>
                  <a:pt x="0" y="0"/>
                </a:lnTo>
                <a:lnTo>
                  <a:pt x="652474" y="0"/>
                </a:lnTo>
                <a:lnTo>
                  <a:pt x="652474" y="2609734"/>
                </a:lnTo>
                <a:lnTo>
                  <a:pt x="0" y="26097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50" b="1" i="0">
                <a:solidFill>
                  <a:srgbClr val="17383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3/29/22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50" b="1" i="0">
                <a:solidFill>
                  <a:srgbClr val="17383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3/29/22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50" b="1" i="0">
                <a:solidFill>
                  <a:srgbClr val="17383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3/29/22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3/29/22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A6C2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7013" y="7922636"/>
            <a:ext cx="14493973" cy="539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50" b="1" i="0">
                <a:solidFill>
                  <a:srgbClr val="17383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3/29/22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700" y="1554373"/>
            <a:ext cx="3790949" cy="73247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74822" y="5966300"/>
            <a:ext cx="7581899" cy="29146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35864" y="1554373"/>
            <a:ext cx="4629150" cy="461009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9720195" y="1554373"/>
            <a:ext cx="7543800" cy="4276725"/>
          </a:xfrm>
          <a:custGeom>
            <a:avLst/>
            <a:gdLst/>
            <a:ahLst/>
            <a:cxnLst/>
            <a:rect l="l" t="t" r="r" b="b"/>
            <a:pathLst>
              <a:path w="7543800" h="4276725">
                <a:moveTo>
                  <a:pt x="7543782" y="4276724"/>
                </a:moveTo>
                <a:lnTo>
                  <a:pt x="0" y="4276724"/>
                </a:lnTo>
                <a:lnTo>
                  <a:pt x="0" y="0"/>
                </a:lnTo>
                <a:lnTo>
                  <a:pt x="7543782" y="0"/>
                </a:lnTo>
                <a:lnTo>
                  <a:pt x="7543782" y="4276724"/>
                </a:lnTo>
                <a:close/>
              </a:path>
            </a:pathLst>
          </a:custGeom>
          <a:solidFill>
            <a:srgbClr val="528AA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35864" y="6273876"/>
            <a:ext cx="4629149" cy="260032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0230022" y="1633118"/>
            <a:ext cx="6386195" cy="3077766"/>
          </a:xfrm>
          <a:prstGeom prst="rect">
            <a:avLst/>
          </a:prstGeom>
        </p:spPr>
        <p:txBody>
          <a:bodyPr vert="horz" wrap="square" lIns="0" tIns="190500" rIns="0" bIns="0" rtlCol="0">
            <a:spAutoFit/>
          </a:bodyPr>
          <a:lstStyle/>
          <a:p>
            <a:pPr marL="12700" marR="5080" algn="ctr">
              <a:lnSpc>
                <a:spcPts val="7500"/>
              </a:lnSpc>
              <a:spcBef>
                <a:spcPts val="1500"/>
              </a:spcBef>
            </a:pPr>
            <a:r>
              <a:rPr sz="7400" spc="-1185" dirty="0">
                <a:solidFill>
                  <a:srgbClr val="00295D"/>
                </a:solidFill>
                <a:latin typeface="Arial"/>
                <a:cs typeface="Arial"/>
              </a:rPr>
              <a:t>D</a:t>
            </a:r>
            <a:r>
              <a:rPr sz="7400" spc="-825" dirty="0">
                <a:solidFill>
                  <a:srgbClr val="00295D"/>
                </a:solidFill>
                <a:latin typeface="Arial"/>
                <a:cs typeface="Arial"/>
              </a:rPr>
              <a:t>A</a:t>
            </a:r>
            <a:r>
              <a:rPr sz="7400" spc="-480" dirty="0">
                <a:solidFill>
                  <a:srgbClr val="00295D"/>
                </a:solidFill>
                <a:latin typeface="Arial"/>
                <a:cs typeface="Arial"/>
              </a:rPr>
              <a:t>Y</a:t>
            </a:r>
            <a:r>
              <a:rPr sz="7400" spc="-5" dirty="0">
                <a:solidFill>
                  <a:srgbClr val="00295D"/>
                </a:solidFill>
                <a:latin typeface="Arial"/>
                <a:cs typeface="Arial"/>
              </a:rPr>
              <a:t> </a:t>
            </a:r>
            <a:r>
              <a:rPr sz="7400" spc="-1075" dirty="0">
                <a:solidFill>
                  <a:srgbClr val="00295D"/>
                </a:solidFill>
                <a:latin typeface="Arial"/>
                <a:cs typeface="Arial"/>
              </a:rPr>
              <a:t>I</a:t>
            </a:r>
            <a:r>
              <a:rPr sz="7400" spc="-1425" dirty="0">
                <a:solidFill>
                  <a:srgbClr val="00295D"/>
                </a:solidFill>
                <a:latin typeface="Arial"/>
                <a:cs typeface="Arial"/>
              </a:rPr>
              <a:t>N</a:t>
            </a:r>
            <a:r>
              <a:rPr sz="7400" spc="-5" dirty="0">
                <a:solidFill>
                  <a:srgbClr val="00295D"/>
                </a:solidFill>
                <a:latin typeface="Arial"/>
                <a:cs typeface="Arial"/>
              </a:rPr>
              <a:t> </a:t>
            </a:r>
            <a:r>
              <a:rPr sz="7400" spc="-215" dirty="0">
                <a:solidFill>
                  <a:srgbClr val="00295D"/>
                </a:solidFill>
                <a:latin typeface="Arial"/>
                <a:cs typeface="Arial"/>
              </a:rPr>
              <a:t>T</a:t>
            </a:r>
            <a:r>
              <a:rPr sz="7400" spc="-1135" dirty="0">
                <a:solidFill>
                  <a:srgbClr val="00295D"/>
                </a:solidFill>
                <a:latin typeface="Arial"/>
                <a:cs typeface="Arial"/>
              </a:rPr>
              <a:t>H</a:t>
            </a:r>
            <a:r>
              <a:rPr sz="7400" spc="-869" dirty="0">
                <a:solidFill>
                  <a:srgbClr val="00295D"/>
                </a:solidFill>
                <a:latin typeface="Arial"/>
                <a:cs typeface="Arial"/>
              </a:rPr>
              <a:t>E</a:t>
            </a:r>
            <a:r>
              <a:rPr sz="7400" spc="-5" dirty="0">
                <a:solidFill>
                  <a:srgbClr val="00295D"/>
                </a:solidFill>
                <a:latin typeface="Arial"/>
                <a:cs typeface="Arial"/>
              </a:rPr>
              <a:t> </a:t>
            </a:r>
            <a:r>
              <a:rPr sz="7400" spc="-595" dirty="0">
                <a:solidFill>
                  <a:srgbClr val="00295D"/>
                </a:solidFill>
                <a:latin typeface="Arial"/>
                <a:cs typeface="Arial"/>
              </a:rPr>
              <a:t>L</a:t>
            </a:r>
            <a:r>
              <a:rPr sz="7400" spc="-1075" dirty="0">
                <a:solidFill>
                  <a:srgbClr val="00295D"/>
                </a:solidFill>
                <a:latin typeface="Arial"/>
                <a:cs typeface="Arial"/>
              </a:rPr>
              <a:t>I</a:t>
            </a:r>
            <a:r>
              <a:rPr sz="7400" spc="-509" dirty="0">
                <a:solidFill>
                  <a:srgbClr val="00295D"/>
                </a:solidFill>
                <a:latin typeface="Arial"/>
                <a:cs typeface="Arial"/>
              </a:rPr>
              <a:t>F</a:t>
            </a:r>
            <a:r>
              <a:rPr sz="7400" spc="-875" dirty="0">
                <a:solidFill>
                  <a:srgbClr val="00295D"/>
                </a:solidFill>
                <a:latin typeface="Arial"/>
                <a:cs typeface="Arial"/>
              </a:rPr>
              <a:t>E</a:t>
            </a:r>
            <a:r>
              <a:rPr sz="7400" spc="-980" dirty="0">
                <a:solidFill>
                  <a:srgbClr val="00295D"/>
                </a:solidFill>
                <a:latin typeface="Arial"/>
                <a:cs typeface="Arial"/>
              </a:rPr>
              <a:t>:  </a:t>
            </a:r>
            <a:r>
              <a:rPr lang="en-US" sz="7400" spc="-844" dirty="0">
                <a:solidFill>
                  <a:srgbClr val="DEE3E7"/>
                </a:solidFill>
                <a:latin typeface="Arial"/>
                <a:cs typeface="Arial"/>
              </a:rPr>
              <a:t>YOUR TEAM NAME HERE</a:t>
            </a:r>
            <a:endParaRPr sz="7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7894935" cy="10287000"/>
            <a:chOff x="0" y="0"/>
            <a:chExt cx="1789493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989252" y="0"/>
              <a:ext cx="59054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4141" y="1607831"/>
              <a:ext cx="5695949" cy="760094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92933" y="373499"/>
              <a:ext cx="7553325" cy="2609850"/>
            </a:xfrm>
            <a:custGeom>
              <a:avLst/>
              <a:gdLst/>
              <a:ahLst/>
              <a:cxnLst/>
              <a:rect l="l" t="t" r="r" b="b"/>
              <a:pathLst>
                <a:path w="7553325" h="2609850">
                  <a:moveTo>
                    <a:pt x="7552950" y="2609849"/>
                  </a:moveTo>
                  <a:lnTo>
                    <a:pt x="0" y="2609849"/>
                  </a:lnTo>
                  <a:lnTo>
                    <a:pt x="0" y="0"/>
                  </a:lnTo>
                  <a:lnTo>
                    <a:pt x="7552950" y="0"/>
                  </a:lnTo>
                  <a:lnTo>
                    <a:pt x="7552950" y="2609849"/>
                  </a:lnTo>
                  <a:close/>
                </a:path>
              </a:pathLst>
            </a:custGeom>
            <a:solidFill>
              <a:srgbClr val="D6DE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8565" y="1082687"/>
              <a:ext cx="390525" cy="321945"/>
            </a:xfrm>
            <a:custGeom>
              <a:avLst/>
              <a:gdLst/>
              <a:ahLst/>
              <a:cxnLst/>
              <a:rect l="l" t="t" r="r" b="b"/>
              <a:pathLst>
                <a:path w="390525" h="321944">
                  <a:moveTo>
                    <a:pt x="217385" y="160718"/>
                  </a:moveTo>
                  <a:lnTo>
                    <a:pt x="59220" y="0"/>
                  </a:lnTo>
                  <a:lnTo>
                    <a:pt x="0" y="60185"/>
                  </a:lnTo>
                  <a:lnTo>
                    <a:pt x="98933" y="160718"/>
                  </a:lnTo>
                  <a:lnTo>
                    <a:pt x="0" y="261264"/>
                  </a:lnTo>
                  <a:lnTo>
                    <a:pt x="59220" y="321449"/>
                  </a:lnTo>
                  <a:lnTo>
                    <a:pt x="217385" y="160718"/>
                  </a:lnTo>
                  <a:close/>
                </a:path>
                <a:path w="390525" h="321944">
                  <a:moveTo>
                    <a:pt x="390525" y="160718"/>
                  </a:moveTo>
                  <a:lnTo>
                    <a:pt x="232359" y="0"/>
                  </a:lnTo>
                  <a:lnTo>
                    <a:pt x="173126" y="60185"/>
                  </a:lnTo>
                  <a:lnTo>
                    <a:pt x="272059" y="160718"/>
                  </a:lnTo>
                  <a:lnTo>
                    <a:pt x="173126" y="261264"/>
                  </a:lnTo>
                  <a:lnTo>
                    <a:pt x="232359" y="321449"/>
                  </a:lnTo>
                  <a:lnTo>
                    <a:pt x="390525" y="160718"/>
                  </a:lnTo>
                  <a:close/>
                </a:path>
              </a:pathLst>
            </a:custGeom>
            <a:solidFill>
              <a:srgbClr val="F690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373558"/>
              <a:ext cx="489584" cy="2609850"/>
            </a:xfrm>
            <a:custGeom>
              <a:avLst/>
              <a:gdLst/>
              <a:ahLst/>
              <a:cxnLst/>
              <a:rect l="l" t="t" r="r" b="b"/>
              <a:pathLst>
                <a:path w="489584" h="2609850">
                  <a:moveTo>
                    <a:pt x="0" y="2609734"/>
                  </a:moveTo>
                  <a:lnTo>
                    <a:pt x="0" y="0"/>
                  </a:lnTo>
                  <a:lnTo>
                    <a:pt x="489189" y="0"/>
                  </a:lnTo>
                  <a:lnTo>
                    <a:pt x="489189" y="2609734"/>
                  </a:lnTo>
                  <a:lnTo>
                    <a:pt x="0" y="26097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65739" y="2150792"/>
              <a:ext cx="7668259" cy="0"/>
            </a:xfrm>
            <a:custGeom>
              <a:avLst/>
              <a:gdLst/>
              <a:ahLst/>
              <a:cxnLst/>
              <a:rect l="l" t="t" r="r" b="b"/>
              <a:pathLst>
                <a:path w="7668259">
                  <a:moveTo>
                    <a:pt x="0" y="0"/>
                  </a:moveTo>
                  <a:lnTo>
                    <a:pt x="7667691" y="0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92933" y="1319288"/>
            <a:ext cx="7553325" cy="5397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894080">
              <a:lnSpc>
                <a:spcPct val="100000"/>
              </a:lnSpc>
              <a:spcBef>
                <a:spcPts val="120"/>
              </a:spcBef>
            </a:pPr>
            <a:r>
              <a:rPr spc="-50" dirty="0"/>
              <a:t>O</a:t>
            </a:r>
            <a:r>
              <a:rPr spc="-70" dirty="0"/>
              <a:t>u</a:t>
            </a:r>
            <a:r>
              <a:rPr spc="65" dirty="0"/>
              <a:t>r</a:t>
            </a:r>
            <a:r>
              <a:rPr spc="-220" dirty="0"/>
              <a:t> </a:t>
            </a:r>
            <a:r>
              <a:rPr spc="35" dirty="0"/>
              <a:t>j</a:t>
            </a:r>
            <a:r>
              <a:rPr spc="-135" dirty="0"/>
              <a:t>o</a:t>
            </a:r>
            <a:r>
              <a:rPr spc="-70" dirty="0"/>
              <a:t>u</a:t>
            </a:r>
            <a:r>
              <a:rPr spc="60" dirty="0"/>
              <a:t>r</a:t>
            </a:r>
            <a:r>
              <a:rPr spc="-55" dirty="0"/>
              <a:t>n</a:t>
            </a:r>
            <a:r>
              <a:rPr spc="45" dirty="0"/>
              <a:t>e</a:t>
            </a:r>
            <a:r>
              <a:rPr spc="30" dirty="0"/>
              <a:t>y</a:t>
            </a:r>
            <a:r>
              <a:rPr spc="-220" dirty="0"/>
              <a:t> </a:t>
            </a:r>
            <a:r>
              <a:rPr spc="-55" dirty="0"/>
              <a:t>h</a:t>
            </a:r>
            <a:r>
              <a:rPr spc="-135" dirty="0"/>
              <a:t>o</a:t>
            </a:r>
            <a:r>
              <a:rPr spc="35" dirty="0"/>
              <a:t>m</a:t>
            </a:r>
            <a:r>
              <a:rPr spc="50" dirty="0"/>
              <a:t>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92B0C0DD-22FF-0D4A-8E47-D79FBC94C58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A6C2E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3">
            <a:extLst>
              <a:ext uri="{FF2B5EF4-FFF2-40B4-BE49-F238E27FC236}">
                <a16:creationId xmlns:a16="http://schemas.microsoft.com/office/drawing/2014/main" id="{14B7F338-E58F-4744-B73C-AC55ACF594F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79538" y="1629701"/>
            <a:ext cx="11068051" cy="7474101"/>
          </a:xfrm>
          <a:prstGeom prst="rect">
            <a:avLst/>
          </a:prstGeom>
        </p:spPr>
      </p:pic>
      <p:grpSp>
        <p:nvGrpSpPr>
          <p:cNvPr id="12" name="object 3">
            <a:extLst>
              <a:ext uri="{FF2B5EF4-FFF2-40B4-BE49-F238E27FC236}">
                <a16:creationId xmlns:a16="http://schemas.microsoft.com/office/drawing/2014/main" id="{D810A25C-FE82-CF48-9038-47BE10111074}"/>
              </a:ext>
            </a:extLst>
          </p:cNvPr>
          <p:cNvGrpSpPr/>
          <p:nvPr/>
        </p:nvGrpSpPr>
        <p:grpSpPr>
          <a:xfrm>
            <a:off x="0" y="6086225"/>
            <a:ext cx="12042775" cy="3819525"/>
            <a:chOff x="0" y="6086225"/>
            <a:chExt cx="12042775" cy="3819525"/>
          </a:xfrm>
        </p:grpSpPr>
        <p:sp>
          <p:nvSpPr>
            <p:cNvPr id="13" name="object 4">
              <a:extLst>
                <a:ext uri="{FF2B5EF4-FFF2-40B4-BE49-F238E27FC236}">
                  <a16:creationId xmlns:a16="http://schemas.microsoft.com/office/drawing/2014/main" id="{E63B16A4-E2FE-1742-8AE2-A21C1C5768DB}"/>
                </a:ext>
              </a:extLst>
            </p:cNvPr>
            <p:cNvSpPr/>
            <p:nvPr/>
          </p:nvSpPr>
          <p:spPr>
            <a:xfrm>
              <a:off x="974657" y="6086225"/>
              <a:ext cx="11068050" cy="3819525"/>
            </a:xfrm>
            <a:custGeom>
              <a:avLst/>
              <a:gdLst/>
              <a:ahLst/>
              <a:cxnLst/>
              <a:rect l="l" t="t" r="r" b="b"/>
              <a:pathLst>
                <a:path w="11068050" h="3819525">
                  <a:moveTo>
                    <a:pt x="11068043" y="3819525"/>
                  </a:moveTo>
                  <a:lnTo>
                    <a:pt x="0" y="3819525"/>
                  </a:lnTo>
                  <a:lnTo>
                    <a:pt x="0" y="0"/>
                  </a:lnTo>
                  <a:lnTo>
                    <a:pt x="11068043" y="0"/>
                  </a:lnTo>
                  <a:lnTo>
                    <a:pt x="11068043" y="3819525"/>
                  </a:lnTo>
                  <a:close/>
                </a:path>
              </a:pathLst>
            </a:custGeom>
            <a:solidFill>
              <a:srgbClr val="D6DE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5">
              <a:extLst>
                <a:ext uri="{FF2B5EF4-FFF2-40B4-BE49-F238E27FC236}">
                  <a16:creationId xmlns:a16="http://schemas.microsoft.com/office/drawing/2014/main" id="{9AACB68B-DD0A-3445-91C5-30A380A69A9D}"/>
                </a:ext>
              </a:extLst>
            </p:cNvPr>
            <p:cNvSpPr/>
            <p:nvPr/>
          </p:nvSpPr>
          <p:spPr>
            <a:xfrm>
              <a:off x="1525219" y="7125245"/>
              <a:ext cx="581025" cy="473075"/>
            </a:xfrm>
            <a:custGeom>
              <a:avLst/>
              <a:gdLst/>
              <a:ahLst/>
              <a:cxnLst/>
              <a:rect l="l" t="t" r="r" b="b"/>
              <a:pathLst>
                <a:path w="581025" h="473075">
                  <a:moveTo>
                    <a:pt x="323443" y="236296"/>
                  </a:moveTo>
                  <a:lnTo>
                    <a:pt x="88125" y="0"/>
                  </a:lnTo>
                  <a:lnTo>
                    <a:pt x="0" y="88493"/>
                  </a:lnTo>
                  <a:lnTo>
                    <a:pt x="147193" y="236296"/>
                  </a:lnTo>
                  <a:lnTo>
                    <a:pt x="0" y="384111"/>
                  </a:lnTo>
                  <a:lnTo>
                    <a:pt x="88125" y="472592"/>
                  </a:lnTo>
                  <a:lnTo>
                    <a:pt x="323443" y="236296"/>
                  </a:lnTo>
                  <a:close/>
                </a:path>
                <a:path w="581025" h="473075">
                  <a:moveTo>
                    <a:pt x="581025" y="236296"/>
                  </a:moveTo>
                  <a:lnTo>
                    <a:pt x="345719" y="0"/>
                  </a:lnTo>
                  <a:lnTo>
                    <a:pt x="257594" y="88493"/>
                  </a:lnTo>
                  <a:lnTo>
                    <a:pt x="404787" y="236296"/>
                  </a:lnTo>
                  <a:lnTo>
                    <a:pt x="257594" y="384111"/>
                  </a:lnTo>
                  <a:lnTo>
                    <a:pt x="345719" y="472592"/>
                  </a:lnTo>
                  <a:lnTo>
                    <a:pt x="581025" y="236296"/>
                  </a:lnTo>
                  <a:close/>
                </a:path>
              </a:pathLst>
            </a:custGeom>
            <a:solidFill>
              <a:srgbClr val="F690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57FFC24E-6E42-8E46-8D2A-8A91DEEF653C}"/>
                </a:ext>
              </a:extLst>
            </p:cNvPr>
            <p:cNvSpPr/>
            <p:nvPr/>
          </p:nvSpPr>
          <p:spPr>
            <a:xfrm>
              <a:off x="0" y="6086284"/>
              <a:ext cx="971550" cy="3819525"/>
            </a:xfrm>
            <a:custGeom>
              <a:avLst/>
              <a:gdLst/>
              <a:ahLst/>
              <a:cxnLst/>
              <a:rect l="l" t="t" r="r" b="b"/>
              <a:pathLst>
                <a:path w="971550" h="3819525">
                  <a:moveTo>
                    <a:pt x="0" y="3819414"/>
                  </a:moveTo>
                  <a:lnTo>
                    <a:pt x="0" y="0"/>
                  </a:lnTo>
                  <a:lnTo>
                    <a:pt x="971166" y="0"/>
                  </a:lnTo>
                  <a:lnTo>
                    <a:pt x="971166" y="3819414"/>
                  </a:lnTo>
                  <a:lnTo>
                    <a:pt x="0" y="38194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7">
              <a:extLst>
                <a:ext uri="{FF2B5EF4-FFF2-40B4-BE49-F238E27FC236}">
                  <a16:creationId xmlns:a16="http://schemas.microsoft.com/office/drawing/2014/main" id="{84E79098-D8A7-F742-8865-56BC74E12AEE}"/>
                </a:ext>
              </a:extLst>
            </p:cNvPr>
            <p:cNvSpPr/>
            <p:nvPr/>
          </p:nvSpPr>
          <p:spPr>
            <a:xfrm>
              <a:off x="791477" y="8689955"/>
              <a:ext cx="11230610" cy="0"/>
            </a:xfrm>
            <a:custGeom>
              <a:avLst/>
              <a:gdLst/>
              <a:ahLst/>
              <a:cxnLst/>
              <a:rect l="l" t="t" r="r" b="b"/>
              <a:pathLst>
                <a:path w="11230610">
                  <a:moveTo>
                    <a:pt x="0" y="0"/>
                  </a:moveTo>
                  <a:lnTo>
                    <a:pt x="11230115" y="0"/>
                  </a:lnTo>
                </a:path>
              </a:pathLst>
            </a:custGeom>
            <a:ln w="476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8">
            <a:extLst>
              <a:ext uri="{FF2B5EF4-FFF2-40B4-BE49-F238E27FC236}">
                <a16:creationId xmlns:a16="http://schemas.microsoft.com/office/drawing/2014/main" id="{A6601DC8-A691-B146-AE4C-337087B7946E}"/>
              </a:ext>
            </a:extLst>
          </p:cNvPr>
          <p:cNvSpPr txBox="1"/>
          <p:nvPr/>
        </p:nvSpPr>
        <p:spPr>
          <a:xfrm>
            <a:off x="986620" y="7327182"/>
            <a:ext cx="11826943" cy="8169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10005" marR="2713990">
              <a:lnSpc>
                <a:spcPct val="117300"/>
              </a:lnSpc>
              <a:spcBef>
                <a:spcPts val="95"/>
              </a:spcBef>
            </a:pPr>
            <a:r>
              <a:rPr lang="en-US" sz="4900" b="1" spc="45" dirty="0">
                <a:solidFill>
                  <a:srgbClr val="17383C"/>
                </a:solidFill>
                <a:latin typeface="Arial"/>
                <a:cs typeface="Arial"/>
              </a:rPr>
              <a:t>Thanks for stopping by!</a:t>
            </a:r>
            <a:endParaRPr sz="4900" dirty="0">
              <a:latin typeface="Arial"/>
              <a:cs typeface="Arial"/>
            </a:endParaRPr>
          </a:p>
        </p:txBody>
      </p:sp>
      <p:sp>
        <p:nvSpPr>
          <p:cNvPr id="18" name="object 10">
            <a:extLst>
              <a:ext uri="{FF2B5EF4-FFF2-40B4-BE49-F238E27FC236}">
                <a16:creationId xmlns:a16="http://schemas.microsoft.com/office/drawing/2014/main" id="{AF74203A-80EF-B84F-AB42-EE7F20230768}"/>
              </a:ext>
            </a:extLst>
          </p:cNvPr>
          <p:cNvSpPr txBox="1"/>
          <p:nvPr/>
        </p:nvSpPr>
        <p:spPr>
          <a:xfrm>
            <a:off x="974657" y="8713767"/>
            <a:ext cx="11068050" cy="1192530"/>
          </a:xfrm>
          <a:prstGeom prst="rect">
            <a:avLst/>
          </a:prstGeom>
          <a:solidFill>
            <a:srgbClr val="D6DE91"/>
          </a:solidFill>
        </p:spPr>
        <p:txBody>
          <a:bodyPr vert="horz" wrap="square" lIns="0" tIns="311150" rIns="0" bIns="0" rtlCol="0">
            <a:spAutoFit/>
          </a:bodyPr>
          <a:lstStyle/>
          <a:p>
            <a:pPr marL="1229360">
              <a:lnSpc>
                <a:spcPct val="100000"/>
              </a:lnSpc>
              <a:spcBef>
                <a:spcPts val="2450"/>
              </a:spcBef>
            </a:pPr>
            <a:r>
              <a:rPr sz="2850" spc="65" dirty="0">
                <a:latin typeface="Arial"/>
                <a:cs typeface="Arial"/>
              </a:rPr>
              <a:t>Education,</a:t>
            </a:r>
            <a:r>
              <a:rPr sz="2850" spc="-135" dirty="0">
                <a:latin typeface="Arial"/>
                <a:cs typeface="Arial"/>
              </a:rPr>
              <a:t> </a:t>
            </a:r>
            <a:r>
              <a:rPr sz="2850" spc="75" dirty="0">
                <a:latin typeface="Arial"/>
                <a:cs typeface="Arial"/>
              </a:rPr>
              <a:t>Awareness</a:t>
            </a:r>
            <a:r>
              <a:rPr sz="2850" spc="-135" dirty="0">
                <a:latin typeface="Arial"/>
                <a:cs typeface="Arial"/>
              </a:rPr>
              <a:t> </a:t>
            </a:r>
            <a:r>
              <a:rPr sz="2850" spc="130" dirty="0">
                <a:latin typeface="Arial"/>
                <a:cs typeface="Arial"/>
              </a:rPr>
              <a:t>&amp;</a:t>
            </a:r>
            <a:r>
              <a:rPr sz="2850" spc="-135" dirty="0">
                <a:latin typeface="Arial"/>
                <a:cs typeface="Arial"/>
              </a:rPr>
              <a:t> </a:t>
            </a:r>
            <a:r>
              <a:rPr sz="2850" spc="85" dirty="0">
                <a:latin typeface="Arial"/>
                <a:cs typeface="Arial"/>
              </a:rPr>
              <a:t>Culture,</a:t>
            </a:r>
            <a:r>
              <a:rPr sz="2850" spc="-135" dirty="0">
                <a:latin typeface="Arial"/>
                <a:cs typeface="Arial"/>
              </a:rPr>
              <a:t> </a:t>
            </a:r>
            <a:r>
              <a:rPr sz="2850" spc="-25" dirty="0">
                <a:latin typeface="Arial"/>
                <a:cs typeface="Arial"/>
              </a:rPr>
              <a:t>ITS,</a:t>
            </a:r>
            <a:r>
              <a:rPr sz="2850" spc="-135" dirty="0">
                <a:latin typeface="Arial"/>
                <a:cs typeface="Arial"/>
              </a:rPr>
              <a:t> </a:t>
            </a:r>
            <a:r>
              <a:rPr sz="2850" spc="145" dirty="0">
                <a:latin typeface="Arial"/>
                <a:cs typeface="Arial"/>
              </a:rPr>
              <a:t>Office</a:t>
            </a:r>
            <a:r>
              <a:rPr sz="2850" spc="-130" dirty="0">
                <a:latin typeface="Arial"/>
                <a:cs typeface="Arial"/>
              </a:rPr>
              <a:t> </a:t>
            </a:r>
            <a:r>
              <a:rPr sz="2850" spc="195" dirty="0">
                <a:latin typeface="Arial"/>
                <a:cs typeface="Arial"/>
              </a:rPr>
              <a:t>of</a:t>
            </a:r>
            <a:r>
              <a:rPr sz="2850" spc="-135" dirty="0">
                <a:latin typeface="Arial"/>
                <a:cs typeface="Arial"/>
              </a:rPr>
              <a:t> </a:t>
            </a:r>
            <a:r>
              <a:rPr sz="2850" spc="150" dirty="0">
                <a:latin typeface="Arial"/>
                <a:cs typeface="Arial"/>
              </a:rPr>
              <a:t>the</a:t>
            </a:r>
            <a:r>
              <a:rPr sz="2850" spc="-135" dirty="0">
                <a:latin typeface="Arial"/>
                <a:cs typeface="Arial"/>
              </a:rPr>
              <a:t> </a:t>
            </a:r>
            <a:r>
              <a:rPr sz="2850" spc="-60" dirty="0">
                <a:latin typeface="Arial"/>
                <a:cs typeface="Arial"/>
              </a:rPr>
              <a:t>CIO</a:t>
            </a:r>
            <a:endParaRPr sz="2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73510"/>
            <a:ext cx="8046084" cy="2609850"/>
            <a:chOff x="0" y="373510"/>
            <a:chExt cx="8046084" cy="2609850"/>
          </a:xfrm>
        </p:grpSpPr>
        <p:sp>
          <p:nvSpPr>
            <p:cNvPr id="3" name="object 3"/>
            <p:cNvSpPr/>
            <p:nvPr/>
          </p:nvSpPr>
          <p:spPr>
            <a:xfrm>
              <a:off x="492933" y="373510"/>
              <a:ext cx="7553325" cy="2609850"/>
            </a:xfrm>
            <a:custGeom>
              <a:avLst/>
              <a:gdLst/>
              <a:ahLst/>
              <a:cxnLst/>
              <a:rect l="l" t="t" r="r" b="b"/>
              <a:pathLst>
                <a:path w="7553325" h="2609850">
                  <a:moveTo>
                    <a:pt x="7552950" y="2609849"/>
                  </a:moveTo>
                  <a:lnTo>
                    <a:pt x="0" y="2609849"/>
                  </a:lnTo>
                  <a:lnTo>
                    <a:pt x="0" y="0"/>
                  </a:lnTo>
                  <a:lnTo>
                    <a:pt x="7552950" y="0"/>
                  </a:lnTo>
                  <a:lnTo>
                    <a:pt x="7552950" y="2609849"/>
                  </a:lnTo>
                  <a:close/>
                </a:path>
              </a:pathLst>
            </a:custGeom>
            <a:solidFill>
              <a:srgbClr val="D6DE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68565" y="1082699"/>
              <a:ext cx="390525" cy="321945"/>
            </a:xfrm>
            <a:custGeom>
              <a:avLst/>
              <a:gdLst/>
              <a:ahLst/>
              <a:cxnLst/>
              <a:rect l="l" t="t" r="r" b="b"/>
              <a:pathLst>
                <a:path w="390525" h="321944">
                  <a:moveTo>
                    <a:pt x="217385" y="160718"/>
                  </a:moveTo>
                  <a:lnTo>
                    <a:pt x="59220" y="0"/>
                  </a:lnTo>
                  <a:lnTo>
                    <a:pt x="0" y="60185"/>
                  </a:lnTo>
                  <a:lnTo>
                    <a:pt x="98933" y="160718"/>
                  </a:lnTo>
                  <a:lnTo>
                    <a:pt x="0" y="261251"/>
                  </a:lnTo>
                  <a:lnTo>
                    <a:pt x="59220" y="321449"/>
                  </a:lnTo>
                  <a:lnTo>
                    <a:pt x="217385" y="160718"/>
                  </a:lnTo>
                  <a:close/>
                </a:path>
                <a:path w="390525" h="321944">
                  <a:moveTo>
                    <a:pt x="390525" y="160718"/>
                  </a:moveTo>
                  <a:lnTo>
                    <a:pt x="232359" y="0"/>
                  </a:lnTo>
                  <a:lnTo>
                    <a:pt x="173126" y="60185"/>
                  </a:lnTo>
                  <a:lnTo>
                    <a:pt x="272059" y="160718"/>
                  </a:lnTo>
                  <a:lnTo>
                    <a:pt x="173126" y="261251"/>
                  </a:lnTo>
                  <a:lnTo>
                    <a:pt x="232359" y="321449"/>
                  </a:lnTo>
                  <a:lnTo>
                    <a:pt x="390525" y="160718"/>
                  </a:lnTo>
                  <a:close/>
                </a:path>
              </a:pathLst>
            </a:custGeom>
            <a:solidFill>
              <a:srgbClr val="F690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373570"/>
              <a:ext cx="489584" cy="2609850"/>
            </a:xfrm>
            <a:custGeom>
              <a:avLst/>
              <a:gdLst/>
              <a:ahLst/>
              <a:cxnLst/>
              <a:rect l="l" t="t" r="r" b="b"/>
              <a:pathLst>
                <a:path w="489584" h="2609850">
                  <a:moveTo>
                    <a:pt x="0" y="2609734"/>
                  </a:moveTo>
                  <a:lnTo>
                    <a:pt x="0" y="0"/>
                  </a:lnTo>
                  <a:lnTo>
                    <a:pt x="489189" y="0"/>
                  </a:lnTo>
                  <a:lnTo>
                    <a:pt x="489189" y="2609734"/>
                  </a:lnTo>
                  <a:lnTo>
                    <a:pt x="0" y="26097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65739" y="2150804"/>
              <a:ext cx="7668259" cy="0"/>
            </a:xfrm>
            <a:custGeom>
              <a:avLst/>
              <a:gdLst/>
              <a:ahLst/>
              <a:cxnLst/>
              <a:rect l="l" t="t" r="r" b="b"/>
              <a:pathLst>
                <a:path w="7668259">
                  <a:moveTo>
                    <a:pt x="0" y="0"/>
                  </a:moveTo>
                  <a:lnTo>
                    <a:pt x="7667691" y="0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92933" y="1319299"/>
            <a:ext cx="7553325" cy="5397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894080">
              <a:lnSpc>
                <a:spcPct val="100000"/>
              </a:lnSpc>
              <a:spcBef>
                <a:spcPts val="120"/>
              </a:spcBef>
            </a:pPr>
            <a:r>
              <a:rPr spc="65" dirty="0"/>
              <a:t>Header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907517"/>
            <a:ext cx="8225790" cy="2609850"/>
            <a:chOff x="0" y="6907517"/>
            <a:chExt cx="8225790" cy="2609850"/>
          </a:xfrm>
        </p:grpSpPr>
        <p:sp>
          <p:nvSpPr>
            <p:cNvPr id="3" name="object 3"/>
            <p:cNvSpPr/>
            <p:nvPr/>
          </p:nvSpPr>
          <p:spPr>
            <a:xfrm>
              <a:off x="672769" y="6907517"/>
              <a:ext cx="7553325" cy="2609850"/>
            </a:xfrm>
            <a:custGeom>
              <a:avLst/>
              <a:gdLst/>
              <a:ahLst/>
              <a:cxnLst/>
              <a:rect l="l" t="t" r="r" b="b"/>
              <a:pathLst>
                <a:path w="7553325" h="2609850">
                  <a:moveTo>
                    <a:pt x="7552950" y="2609849"/>
                  </a:moveTo>
                  <a:lnTo>
                    <a:pt x="0" y="2609849"/>
                  </a:lnTo>
                  <a:lnTo>
                    <a:pt x="0" y="0"/>
                  </a:lnTo>
                  <a:lnTo>
                    <a:pt x="7552950" y="0"/>
                  </a:lnTo>
                  <a:lnTo>
                    <a:pt x="7552950" y="2609849"/>
                  </a:lnTo>
                  <a:close/>
                </a:path>
              </a:pathLst>
            </a:custGeom>
            <a:solidFill>
              <a:srgbClr val="E9CA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39787" y="7120737"/>
              <a:ext cx="515620" cy="838835"/>
            </a:xfrm>
            <a:custGeom>
              <a:avLst/>
              <a:gdLst/>
              <a:ahLst/>
              <a:cxnLst/>
              <a:rect l="l" t="t" r="r" b="b"/>
              <a:pathLst>
                <a:path w="515619" h="838834">
                  <a:moveTo>
                    <a:pt x="258392" y="838509"/>
                  </a:moveTo>
                  <a:lnTo>
                    <a:pt x="245246" y="783782"/>
                  </a:lnTo>
                  <a:lnTo>
                    <a:pt x="228960" y="732363"/>
                  </a:lnTo>
                  <a:lnTo>
                    <a:pt x="209894" y="683774"/>
                  </a:lnTo>
                  <a:lnTo>
                    <a:pt x="188405" y="637528"/>
                  </a:lnTo>
                  <a:lnTo>
                    <a:pt x="164852" y="593143"/>
                  </a:lnTo>
                  <a:lnTo>
                    <a:pt x="141384" y="553378"/>
                  </a:lnTo>
                  <a:lnTo>
                    <a:pt x="116814" y="514544"/>
                  </a:lnTo>
                  <a:lnTo>
                    <a:pt x="91836" y="476016"/>
                  </a:lnTo>
                  <a:lnTo>
                    <a:pt x="67145" y="437168"/>
                  </a:lnTo>
                  <a:lnTo>
                    <a:pt x="59266" y="423912"/>
                  </a:lnTo>
                  <a:lnTo>
                    <a:pt x="51621" y="410257"/>
                  </a:lnTo>
                  <a:lnTo>
                    <a:pt x="44223" y="396786"/>
                  </a:lnTo>
                  <a:lnTo>
                    <a:pt x="36583" y="383160"/>
                  </a:lnTo>
                  <a:lnTo>
                    <a:pt x="21943" y="354806"/>
                  </a:lnTo>
                  <a:lnTo>
                    <a:pt x="10091" y="323658"/>
                  </a:lnTo>
                  <a:lnTo>
                    <a:pt x="2339" y="289087"/>
                  </a:lnTo>
                  <a:lnTo>
                    <a:pt x="0" y="250466"/>
                  </a:lnTo>
                  <a:lnTo>
                    <a:pt x="3342" y="212479"/>
                  </a:lnTo>
                  <a:lnTo>
                    <a:pt x="23262" y="147320"/>
                  </a:lnTo>
                  <a:lnTo>
                    <a:pt x="70207" y="78890"/>
                  </a:lnTo>
                  <a:lnTo>
                    <a:pt x="110821" y="44309"/>
                  </a:lnTo>
                  <a:lnTo>
                    <a:pt x="159929" y="18174"/>
                  </a:lnTo>
                  <a:lnTo>
                    <a:pt x="217181" y="2770"/>
                  </a:lnTo>
                  <a:lnTo>
                    <a:pt x="266227" y="0"/>
                  </a:lnTo>
                  <a:lnTo>
                    <a:pt x="312395" y="5724"/>
                  </a:lnTo>
                  <a:lnTo>
                    <a:pt x="354369" y="18235"/>
                  </a:lnTo>
                  <a:lnTo>
                    <a:pt x="390833" y="35827"/>
                  </a:lnTo>
                  <a:lnTo>
                    <a:pt x="439260" y="72908"/>
                  </a:lnTo>
                  <a:lnTo>
                    <a:pt x="476501" y="119168"/>
                  </a:lnTo>
                  <a:lnTo>
                    <a:pt x="503821" y="177247"/>
                  </a:lnTo>
                  <a:lnTo>
                    <a:pt x="515401" y="249534"/>
                  </a:lnTo>
                  <a:lnTo>
                    <a:pt x="514979" y="269852"/>
                  </a:lnTo>
                  <a:lnTo>
                    <a:pt x="505212" y="324031"/>
                  </a:lnTo>
                  <a:lnTo>
                    <a:pt x="486305" y="368453"/>
                  </a:lnTo>
                  <a:lnTo>
                    <a:pt x="464958" y="410411"/>
                  </a:lnTo>
                  <a:lnTo>
                    <a:pt x="433138" y="463040"/>
                  </a:lnTo>
                  <a:lnTo>
                    <a:pt x="416299" y="488851"/>
                  </a:lnTo>
                  <a:lnTo>
                    <a:pt x="391352" y="527390"/>
                  </a:lnTo>
                  <a:lnTo>
                    <a:pt x="367158" y="566547"/>
                  </a:lnTo>
                  <a:lnTo>
                    <a:pt x="344085" y="606752"/>
                  </a:lnTo>
                  <a:lnTo>
                    <a:pt x="322501" y="648434"/>
                  </a:lnTo>
                  <a:lnTo>
                    <a:pt x="302772" y="692023"/>
                  </a:lnTo>
                  <a:lnTo>
                    <a:pt x="285266" y="737947"/>
                  </a:lnTo>
                  <a:lnTo>
                    <a:pt x="270350" y="786635"/>
                  </a:lnTo>
                  <a:lnTo>
                    <a:pt x="258392" y="838509"/>
                  </a:lnTo>
                  <a:close/>
                </a:path>
              </a:pathLst>
            </a:custGeom>
            <a:solidFill>
              <a:srgbClr val="E71D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39787" y="7120737"/>
              <a:ext cx="515620" cy="838835"/>
            </a:xfrm>
            <a:custGeom>
              <a:avLst/>
              <a:gdLst/>
              <a:ahLst/>
              <a:cxnLst/>
              <a:rect l="l" t="t" r="r" b="b"/>
              <a:pathLst>
                <a:path w="515619" h="838834">
                  <a:moveTo>
                    <a:pt x="258392" y="838512"/>
                  </a:moveTo>
                  <a:lnTo>
                    <a:pt x="245246" y="783782"/>
                  </a:lnTo>
                  <a:lnTo>
                    <a:pt x="228960" y="732363"/>
                  </a:lnTo>
                  <a:lnTo>
                    <a:pt x="209894" y="683773"/>
                  </a:lnTo>
                  <a:lnTo>
                    <a:pt x="188405" y="637528"/>
                  </a:lnTo>
                  <a:lnTo>
                    <a:pt x="164852" y="593143"/>
                  </a:lnTo>
                  <a:lnTo>
                    <a:pt x="141384" y="553378"/>
                  </a:lnTo>
                  <a:lnTo>
                    <a:pt x="116814" y="514544"/>
                  </a:lnTo>
                  <a:lnTo>
                    <a:pt x="91836" y="476016"/>
                  </a:lnTo>
                  <a:lnTo>
                    <a:pt x="67145" y="437168"/>
                  </a:lnTo>
                  <a:lnTo>
                    <a:pt x="59266" y="423912"/>
                  </a:lnTo>
                  <a:lnTo>
                    <a:pt x="51705" y="410411"/>
                  </a:lnTo>
                  <a:lnTo>
                    <a:pt x="44223" y="396785"/>
                  </a:lnTo>
                  <a:lnTo>
                    <a:pt x="36583" y="383160"/>
                  </a:lnTo>
                  <a:lnTo>
                    <a:pt x="21943" y="354806"/>
                  </a:lnTo>
                  <a:lnTo>
                    <a:pt x="10091" y="323658"/>
                  </a:lnTo>
                  <a:lnTo>
                    <a:pt x="2339" y="289087"/>
                  </a:lnTo>
                  <a:lnTo>
                    <a:pt x="0" y="250466"/>
                  </a:lnTo>
                  <a:lnTo>
                    <a:pt x="3342" y="212479"/>
                  </a:lnTo>
                  <a:lnTo>
                    <a:pt x="23262" y="147320"/>
                  </a:lnTo>
                  <a:lnTo>
                    <a:pt x="70207" y="78890"/>
                  </a:lnTo>
                  <a:lnTo>
                    <a:pt x="110821" y="44309"/>
                  </a:lnTo>
                  <a:lnTo>
                    <a:pt x="159929" y="18174"/>
                  </a:lnTo>
                  <a:lnTo>
                    <a:pt x="217181" y="2770"/>
                  </a:lnTo>
                  <a:lnTo>
                    <a:pt x="266227" y="0"/>
                  </a:lnTo>
                  <a:lnTo>
                    <a:pt x="312395" y="5724"/>
                  </a:lnTo>
                  <a:lnTo>
                    <a:pt x="354369" y="18235"/>
                  </a:lnTo>
                  <a:lnTo>
                    <a:pt x="390833" y="35827"/>
                  </a:lnTo>
                  <a:lnTo>
                    <a:pt x="439260" y="72908"/>
                  </a:lnTo>
                  <a:lnTo>
                    <a:pt x="476501" y="119168"/>
                  </a:lnTo>
                  <a:lnTo>
                    <a:pt x="503821" y="177247"/>
                  </a:lnTo>
                  <a:lnTo>
                    <a:pt x="515401" y="249534"/>
                  </a:lnTo>
                  <a:lnTo>
                    <a:pt x="514979" y="269852"/>
                  </a:lnTo>
                  <a:lnTo>
                    <a:pt x="505212" y="324031"/>
                  </a:lnTo>
                  <a:lnTo>
                    <a:pt x="486305" y="368453"/>
                  </a:lnTo>
                  <a:lnTo>
                    <a:pt x="465047" y="410257"/>
                  </a:lnTo>
                  <a:lnTo>
                    <a:pt x="433138" y="463040"/>
                  </a:lnTo>
                  <a:lnTo>
                    <a:pt x="416299" y="488851"/>
                  </a:lnTo>
                  <a:lnTo>
                    <a:pt x="391352" y="527390"/>
                  </a:lnTo>
                  <a:lnTo>
                    <a:pt x="367158" y="566547"/>
                  </a:lnTo>
                  <a:lnTo>
                    <a:pt x="344085" y="606752"/>
                  </a:lnTo>
                  <a:lnTo>
                    <a:pt x="322501" y="648434"/>
                  </a:lnTo>
                  <a:lnTo>
                    <a:pt x="302772" y="692023"/>
                  </a:lnTo>
                  <a:lnTo>
                    <a:pt x="285266" y="737947"/>
                  </a:lnTo>
                  <a:lnTo>
                    <a:pt x="270350" y="786635"/>
                  </a:lnTo>
                  <a:lnTo>
                    <a:pt x="258390" y="838516"/>
                  </a:lnTo>
                  <a:close/>
                </a:path>
              </a:pathLst>
            </a:custGeom>
            <a:ln w="182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98397" y="7507343"/>
              <a:ext cx="804545" cy="499109"/>
            </a:xfrm>
            <a:custGeom>
              <a:avLst/>
              <a:gdLst/>
              <a:ahLst/>
              <a:cxnLst/>
              <a:rect l="l" t="t" r="r" b="b"/>
              <a:pathLst>
                <a:path w="804544" h="499109">
                  <a:moveTo>
                    <a:pt x="0" y="498856"/>
                  </a:moveTo>
                  <a:lnTo>
                    <a:pt x="44055" y="454457"/>
                  </a:lnTo>
                  <a:lnTo>
                    <a:pt x="79912" y="410886"/>
                  </a:lnTo>
                  <a:lnTo>
                    <a:pt x="108955" y="367905"/>
                  </a:lnTo>
                  <a:lnTo>
                    <a:pt x="132571" y="325275"/>
                  </a:lnTo>
                  <a:lnTo>
                    <a:pt x="160109" y="262353"/>
                  </a:lnTo>
                  <a:lnTo>
                    <a:pt x="172426" y="230931"/>
                  </a:lnTo>
                  <a:lnTo>
                    <a:pt x="185252" y="199450"/>
                  </a:lnTo>
                  <a:lnTo>
                    <a:pt x="190080" y="188929"/>
                  </a:lnTo>
                  <a:lnTo>
                    <a:pt x="195381" y="178400"/>
                  </a:lnTo>
                  <a:lnTo>
                    <a:pt x="200854" y="167835"/>
                  </a:lnTo>
                  <a:lnTo>
                    <a:pt x="206196" y="157205"/>
                  </a:lnTo>
                  <a:lnTo>
                    <a:pt x="235199" y="113571"/>
                  </a:lnTo>
                  <a:lnTo>
                    <a:pt x="289456" y="69000"/>
                  </a:lnTo>
                  <a:lnTo>
                    <a:pt x="324702" y="49342"/>
                  </a:lnTo>
                  <a:lnTo>
                    <a:pt x="360629" y="33606"/>
                  </a:lnTo>
                  <a:lnTo>
                    <a:pt x="396875" y="21366"/>
                  </a:lnTo>
                  <a:lnTo>
                    <a:pt x="481711" y="3933"/>
                  </a:lnTo>
                  <a:lnTo>
                    <a:pt x="531931" y="0"/>
                  </a:lnTo>
                  <a:lnTo>
                    <a:pt x="582592" y="970"/>
                  </a:lnTo>
                  <a:lnTo>
                    <a:pt x="632545" y="7417"/>
                  </a:lnTo>
                  <a:lnTo>
                    <a:pt x="680644" y="19917"/>
                  </a:lnTo>
                  <a:lnTo>
                    <a:pt x="723518" y="38239"/>
                  </a:lnTo>
                  <a:lnTo>
                    <a:pt x="756753" y="60095"/>
                  </a:lnTo>
                  <a:lnTo>
                    <a:pt x="795798" y="108498"/>
                  </a:lnTo>
                  <a:lnTo>
                    <a:pt x="804085" y="148611"/>
                  </a:lnTo>
                  <a:lnTo>
                    <a:pt x="801681" y="168900"/>
                  </a:lnTo>
                  <a:lnTo>
                    <a:pt x="784350" y="210706"/>
                  </a:lnTo>
                  <a:lnTo>
                    <a:pt x="745724" y="254578"/>
                  </a:lnTo>
                  <a:lnTo>
                    <a:pt x="698206" y="288194"/>
                  </a:lnTo>
                  <a:lnTo>
                    <a:pt x="661704" y="306728"/>
                  </a:lnTo>
                  <a:lnTo>
                    <a:pt x="626009" y="320586"/>
                  </a:lnTo>
                  <a:lnTo>
                    <a:pt x="572225" y="336156"/>
                  </a:lnTo>
                  <a:lnTo>
                    <a:pt x="501263" y="354115"/>
                  </a:lnTo>
                  <a:lnTo>
                    <a:pt x="381819" y="379320"/>
                  </a:lnTo>
                  <a:lnTo>
                    <a:pt x="334285" y="389743"/>
                  </a:lnTo>
                  <a:lnTo>
                    <a:pt x="286784" y="400914"/>
                  </a:lnTo>
                  <a:lnTo>
                    <a:pt x="239274" y="413106"/>
                  </a:lnTo>
                  <a:lnTo>
                    <a:pt x="191708" y="426589"/>
                  </a:lnTo>
                  <a:lnTo>
                    <a:pt x="144043" y="441634"/>
                  </a:lnTo>
                  <a:lnTo>
                    <a:pt x="96233" y="458511"/>
                  </a:lnTo>
                  <a:lnTo>
                    <a:pt x="48234" y="477493"/>
                  </a:lnTo>
                  <a:lnTo>
                    <a:pt x="0" y="498856"/>
                  </a:lnTo>
                  <a:close/>
                </a:path>
              </a:pathLst>
            </a:custGeom>
            <a:solidFill>
              <a:srgbClr val="00295D">
                <a:alpha val="862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7186" y="7279817"/>
              <a:ext cx="180612" cy="18159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6907565"/>
              <a:ext cx="669290" cy="2609850"/>
            </a:xfrm>
            <a:custGeom>
              <a:avLst/>
              <a:gdLst/>
              <a:ahLst/>
              <a:cxnLst/>
              <a:rect l="l" t="t" r="r" b="b"/>
              <a:pathLst>
                <a:path w="669290" h="2609850">
                  <a:moveTo>
                    <a:pt x="0" y="2609734"/>
                  </a:moveTo>
                  <a:lnTo>
                    <a:pt x="0" y="0"/>
                  </a:lnTo>
                  <a:lnTo>
                    <a:pt x="669025" y="0"/>
                  </a:lnTo>
                  <a:lnTo>
                    <a:pt x="669025" y="2609734"/>
                  </a:lnTo>
                  <a:lnTo>
                    <a:pt x="0" y="26097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5580" y="8648163"/>
              <a:ext cx="6258560" cy="0"/>
            </a:xfrm>
            <a:custGeom>
              <a:avLst/>
              <a:gdLst/>
              <a:ahLst/>
              <a:cxnLst/>
              <a:rect l="l" t="t" r="r" b="b"/>
              <a:pathLst>
                <a:path w="6258559">
                  <a:moveTo>
                    <a:pt x="0" y="0"/>
                  </a:moveTo>
                  <a:lnTo>
                    <a:pt x="6258032" y="0"/>
                  </a:lnTo>
                </a:path>
              </a:pathLst>
            </a:custGeom>
            <a:ln w="3355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897013" y="7922636"/>
            <a:ext cx="2252980" cy="5397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20" dirty="0"/>
              <a:t>Subheader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84624" y="3545870"/>
            <a:ext cx="7573776" cy="3035446"/>
          </a:xfrm>
          <a:prstGeom prst="rect">
            <a:avLst/>
          </a:prstGeom>
        </p:spPr>
        <p:txBody>
          <a:bodyPr vert="horz" wrap="square" lIns="0" tIns="135890" rIns="0" bIns="0" rtlCol="0">
            <a:spAutoFit/>
          </a:bodyPr>
          <a:lstStyle/>
          <a:p>
            <a:pPr marL="60960">
              <a:lnSpc>
                <a:spcPct val="100000"/>
              </a:lnSpc>
              <a:spcBef>
                <a:spcPts val="1070"/>
              </a:spcBef>
            </a:pPr>
            <a:r>
              <a:rPr sz="4950" spc="114" dirty="0">
                <a:solidFill>
                  <a:srgbClr val="17383C"/>
                </a:solidFill>
                <a:latin typeface="Arial"/>
                <a:cs typeface="Arial"/>
              </a:rPr>
              <a:t>Welcome</a:t>
            </a:r>
            <a:r>
              <a:rPr sz="4950" spc="-260" dirty="0">
                <a:solidFill>
                  <a:srgbClr val="17383C"/>
                </a:solidFill>
                <a:latin typeface="Arial"/>
                <a:cs typeface="Arial"/>
              </a:rPr>
              <a:t> </a:t>
            </a:r>
            <a:r>
              <a:rPr sz="4950" spc="315" dirty="0">
                <a:solidFill>
                  <a:srgbClr val="17383C"/>
                </a:solidFill>
                <a:latin typeface="Arial"/>
                <a:cs typeface="Arial"/>
              </a:rPr>
              <a:t>to</a:t>
            </a:r>
            <a:r>
              <a:rPr sz="4950" spc="-260" dirty="0">
                <a:solidFill>
                  <a:srgbClr val="17383C"/>
                </a:solidFill>
                <a:latin typeface="Arial"/>
                <a:cs typeface="Arial"/>
              </a:rPr>
              <a:t> </a:t>
            </a:r>
            <a:r>
              <a:rPr sz="4950" spc="120" dirty="0">
                <a:solidFill>
                  <a:srgbClr val="17383C"/>
                </a:solidFill>
                <a:latin typeface="Arial"/>
                <a:cs typeface="Arial"/>
              </a:rPr>
              <a:t>our</a:t>
            </a:r>
            <a:r>
              <a:rPr sz="4950" spc="-260" dirty="0">
                <a:solidFill>
                  <a:srgbClr val="17383C"/>
                </a:solidFill>
                <a:latin typeface="Arial"/>
                <a:cs typeface="Arial"/>
              </a:rPr>
              <a:t> </a:t>
            </a:r>
            <a:r>
              <a:rPr sz="4950" spc="204" dirty="0">
                <a:solidFill>
                  <a:srgbClr val="17383C"/>
                </a:solidFill>
                <a:latin typeface="Arial"/>
                <a:cs typeface="Arial"/>
              </a:rPr>
              <a:t>office:</a:t>
            </a:r>
            <a:endParaRPr sz="4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75"/>
              </a:spcBef>
            </a:pPr>
            <a:r>
              <a:rPr lang="en-US" sz="6400" b="1" spc="170" dirty="0">
                <a:solidFill>
                  <a:srgbClr val="17383C"/>
                </a:solidFill>
                <a:latin typeface="Arial"/>
                <a:cs typeface="Arial"/>
              </a:rPr>
              <a:t>YOUR BUILDING NAME</a:t>
            </a:r>
            <a:endParaRPr sz="6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22724" y="7006798"/>
            <a:ext cx="46266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600" spc="-25" dirty="0">
                <a:solidFill>
                  <a:srgbClr val="17383C"/>
                </a:solidFill>
                <a:latin typeface="Arial"/>
                <a:cs typeface="Arial"/>
              </a:rPr>
              <a:t>Address (optional)</a:t>
            </a:r>
            <a:endParaRPr sz="3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6381094" cy="10287000"/>
            <a:chOff x="0" y="0"/>
            <a:chExt cx="16381094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2632" y="0"/>
              <a:ext cx="14477997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72769" y="6907508"/>
              <a:ext cx="7553325" cy="2609850"/>
            </a:xfrm>
            <a:custGeom>
              <a:avLst/>
              <a:gdLst/>
              <a:ahLst/>
              <a:cxnLst/>
              <a:rect l="l" t="t" r="r" b="b"/>
              <a:pathLst>
                <a:path w="7553325" h="2609850">
                  <a:moveTo>
                    <a:pt x="7552950" y="2609849"/>
                  </a:moveTo>
                  <a:lnTo>
                    <a:pt x="0" y="2609849"/>
                  </a:lnTo>
                  <a:lnTo>
                    <a:pt x="0" y="0"/>
                  </a:lnTo>
                  <a:lnTo>
                    <a:pt x="7552950" y="0"/>
                  </a:lnTo>
                  <a:lnTo>
                    <a:pt x="7552950" y="2609849"/>
                  </a:lnTo>
                  <a:close/>
                </a:path>
              </a:pathLst>
            </a:custGeom>
            <a:solidFill>
              <a:srgbClr val="E9CA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6907565"/>
              <a:ext cx="669290" cy="2609850"/>
            </a:xfrm>
            <a:custGeom>
              <a:avLst/>
              <a:gdLst/>
              <a:ahLst/>
              <a:cxnLst/>
              <a:rect l="l" t="t" r="r" b="b"/>
              <a:pathLst>
                <a:path w="669290" h="2609850">
                  <a:moveTo>
                    <a:pt x="0" y="2609734"/>
                  </a:moveTo>
                  <a:lnTo>
                    <a:pt x="0" y="0"/>
                  </a:lnTo>
                  <a:lnTo>
                    <a:pt x="669025" y="0"/>
                  </a:lnTo>
                  <a:lnTo>
                    <a:pt x="669025" y="2609734"/>
                  </a:lnTo>
                  <a:lnTo>
                    <a:pt x="0" y="26097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45569" y="8705120"/>
              <a:ext cx="6849109" cy="0"/>
            </a:xfrm>
            <a:custGeom>
              <a:avLst/>
              <a:gdLst/>
              <a:ahLst/>
              <a:cxnLst/>
              <a:rect l="l" t="t" r="r" b="b"/>
              <a:pathLst>
                <a:path w="6849109">
                  <a:moveTo>
                    <a:pt x="0" y="0"/>
                  </a:moveTo>
                  <a:lnTo>
                    <a:pt x="6848595" y="0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63414" y="7296105"/>
              <a:ext cx="777875" cy="913130"/>
            </a:xfrm>
            <a:custGeom>
              <a:avLst/>
              <a:gdLst/>
              <a:ahLst/>
              <a:cxnLst/>
              <a:rect l="l" t="t" r="r" b="b"/>
              <a:pathLst>
                <a:path w="777875" h="913129">
                  <a:moveTo>
                    <a:pt x="420440" y="913069"/>
                  </a:moveTo>
                  <a:lnTo>
                    <a:pt x="376183" y="906105"/>
                  </a:lnTo>
                  <a:lnTo>
                    <a:pt x="333756" y="891156"/>
                  </a:lnTo>
                  <a:lnTo>
                    <a:pt x="294116" y="867972"/>
                  </a:lnTo>
                  <a:lnTo>
                    <a:pt x="258220" y="836302"/>
                  </a:lnTo>
                  <a:lnTo>
                    <a:pt x="227024" y="795896"/>
                  </a:lnTo>
                  <a:lnTo>
                    <a:pt x="201486" y="746502"/>
                  </a:lnTo>
                  <a:lnTo>
                    <a:pt x="176066" y="681005"/>
                  </a:lnTo>
                  <a:lnTo>
                    <a:pt x="160521" y="640932"/>
                  </a:lnTo>
                  <a:lnTo>
                    <a:pt x="142253" y="596352"/>
                  </a:lnTo>
                  <a:lnTo>
                    <a:pt x="120638" y="547544"/>
                  </a:lnTo>
                  <a:lnTo>
                    <a:pt x="95051" y="494791"/>
                  </a:lnTo>
                  <a:lnTo>
                    <a:pt x="64867" y="438373"/>
                  </a:lnTo>
                  <a:lnTo>
                    <a:pt x="33283" y="378531"/>
                  </a:lnTo>
                  <a:lnTo>
                    <a:pt x="9639" y="322731"/>
                  </a:lnTo>
                  <a:lnTo>
                    <a:pt x="0" y="277587"/>
                  </a:lnTo>
                  <a:lnTo>
                    <a:pt x="10430" y="249715"/>
                  </a:lnTo>
                  <a:lnTo>
                    <a:pt x="33291" y="243313"/>
                  </a:lnTo>
                  <a:lnTo>
                    <a:pt x="57039" y="256971"/>
                  </a:lnTo>
                  <a:lnTo>
                    <a:pt x="82912" y="288120"/>
                  </a:lnTo>
                  <a:lnTo>
                    <a:pt x="112146" y="334187"/>
                  </a:lnTo>
                  <a:lnTo>
                    <a:pt x="145979" y="392602"/>
                  </a:lnTo>
                  <a:lnTo>
                    <a:pt x="166674" y="425944"/>
                  </a:lnTo>
                  <a:lnTo>
                    <a:pt x="187846" y="455956"/>
                  </a:lnTo>
                  <a:lnTo>
                    <a:pt x="205313" y="477333"/>
                  </a:lnTo>
                  <a:lnTo>
                    <a:pt x="214889" y="484772"/>
                  </a:lnTo>
                  <a:lnTo>
                    <a:pt x="213210" y="470799"/>
                  </a:lnTo>
                  <a:lnTo>
                    <a:pt x="202427" y="437473"/>
                  </a:lnTo>
                  <a:lnTo>
                    <a:pt x="186627" y="393788"/>
                  </a:lnTo>
                  <a:lnTo>
                    <a:pt x="169896" y="348739"/>
                  </a:lnTo>
                  <a:lnTo>
                    <a:pt x="150835" y="298149"/>
                  </a:lnTo>
                  <a:lnTo>
                    <a:pt x="129262" y="239561"/>
                  </a:lnTo>
                  <a:lnTo>
                    <a:pt x="111099" y="184554"/>
                  </a:lnTo>
                  <a:lnTo>
                    <a:pt x="102267" y="144706"/>
                  </a:lnTo>
                  <a:lnTo>
                    <a:pt x="109019" y="119885"/>
                  </a:lnTo>
                  <a:lnTo>
                    <a:pt x="128562" y="105143"/>
                  </a:lnTo>
                  <a:lnTo>
                    <a:pt x="153248" y="104840"/>
                  </a:lnTo>
                  <a:lnTo>
                    <a:pt x="175425" y="123334"/>
                  </a:lnTo>
                  <a:lnTo>
                    <a:pt x="200074" y="168481"/>
                  </a:lnTo>
                  <a:lnTo>
                    <a:pt x="222169" y="217787"/>
                  </a:lnTo>
                  <a:lnTo>
                    <a:pt x="242382" y="267341"/>
                  </a:lnTo>
                  <a:lnTo>
                    <a:pt x="261384" y="313233"/>
                  </a:lnTo>
                  <a:lnTo>
                    <a:pt x="280607" y="355879"/>
                  </a:lnTo>
                  <a:lnTo>
                    <a:pt x="299235" y="393743"/>
                  </a:lnTo>
                  <a:lnTo>
                    <a:pt x="314562" y="419994"/>
                  </a:lnTo>
                  <a:lnTo>
                    <a:pt x="323882" y="427802"/>
                  </a:lnTo>
                  <a:lnTo>
                    <a:pt x="324856" y="410698"/>
                  </a:lnTo>
                  <a:lnTo>
                    <a:pt x="317676" y="372149"/>
                  </a:lnTo>
                  <a:lnTo>
                    <a:pt x="305219" y="319020"/>
                  </a:lnTo>
                  <a:lnTo>
                    <a:pt x="290361" y="258173"/>
                  </a:lnTo>
                  <a:lnTo>
                    <a:pt x="276261" y="200342"/>
                  </a:lnTo>
                  <a:lnTo>
                    <a:pt x="262939" y="141596"/>
                  </a:lnTo>
                  <a:lnTo>
                    <a:pt x="253391" y="86820"/>
                  </a:lnTo>
                  <a:lnTo>
                    <a:pt x="250615" y="40895"/>
                  </a:lnTo>
                  <a:lnTo>
                    <a:pt x="260779" y="12814"/>
                  </a:lnTo>
                  <a:lnTo>
                    <a:pt x="282724" y="0"/>
                  </a:lnTo>
                  <a:lnTo>
                    <a:pt x="307920" y="3308"/>
                  </a:lnTo>
                  <a:lnTo>
                    <a:pt x="340602" y="54721"/>
                  </a:lnTo>
                  <a:lnTo>
                    <a:pt x="355123" y="98502"/>
                  </a:lnTo>
                  <a:lnTo>
                    <a:pt x="370387" y="150280"/>
                  </a:lnTo>
                  <a:lnTo>
                    <a:pt x="385383" y="205397"/>
                  </a:lnTo>
                  <a:lnTo>
                    <a:pt x="399095" y="259196"/>
                  </a:lnTo>
                  <a:lnTo>
                    <a:pt x="409935" y="305516"/>
                  </a:lnTo>
                  <a:lnTo>
                    <a:pt x="421028" y="352007"/>
                  </a:lnTo>
                  <a:lnTo>
                    <a:pt x="431792" y="387800"/>
                  </a:lnTo>
                  <a:lnTo>
                    <a:pt x="441649" y="402027"/>
                  </a:lnTo>
                  <a:lnTo>
                    <a:pt x="447232" y="386548"/>
                  </a:lnTo>
                  <a:lnTo>
                    <a:pt x="447246" y="347797"/>
                  </a:lnTo>
                  <a:lnTo>
                    <a:pt x="444205" y="296764"/>
                  </a:lnTo>
                  <a:lnTo>
                    <a:pt x="440621" y="244441"/>
                  </a:lnTo>
                  <a:lnTo>
                    <a:pt x="437811" y="191239"/>
                  </a:lnTo>
                  <a:lnTo>
                    <a:pt x="436446" y="135457"/>
                  </a:lnTo>
                  <a:lnTo>
                    <a:pt x="438074" y="84926"/>
                  </a:lnTo>
                  <a:lnTo>
                    <a:pt x="458659" y="24684"/>
                  </a:lnTo>
                  <a:lnTo>
                    <a:pt x="479976" y="15092"/>
                  </a:lnTo>
                  <a:lnTo>
                    <a:pt x="502158" y="21978"/>
                  </a:lnTo>
                  <a:lnTo>
                    <a:pt x="527743" y="84637"/>
                  </a:lnTo>
                  <a:lnTo>
                    <a:pt x="534021" y="129768"/>
                  </a:lnTo>
                  <a:lnTo>
                    <a:pt x="538652" y="179899"/>
                  </a:lnTo>
                  <a:lnTo>
                    <a:pt x="542282" y="230917"/>
                  </a:lnTo>
                  <a:lnTo>
                    <a:pt x="545556" y="278708"/>
                  </a:lnTo>
                  <a:lnTo>
                    <a:pt x="550021" y="332815"/>
                  </a:lnTo>
                  <a:lnTo>
                    <a:pt x="555483" y="382689"/>
                  </a:lnTo>
                  <a:lnTo>
                    <a:pt x="562468" y="427690"/>
                  </a:lnTo>
                  <a:lnTo>
                    <a:pt x="571501" y="467178"/>
                  </a:lnTo>
                  <a:lnTo>
                    <a:pt x="587364" y="518147"/>
                  </a:lnTo>
                  <a:lnTo>
                    <a:pt x="602030" y="529947"/>
                  </a:lnTo>
                  <a:lnTo>
                    <a:pt x="613014" y="517002"/>
                  </a:lnTo>
                  <a:lnTo>
                    <a:pt x="621538" y="490632"/>
                  </a:lnTo>
                  <a:lnTo>
                    <a:pt x="628981" y="458384"/>
                  </a:lnTo>
                  <a:lnTo>
                    <a:pt x="636725" y="427802"/>
                  </a:lnTo>
                  <a:lnTo>
                    <a:pt x="653554" y="379071"/>
                  </a:lnTo>
                  <a:lnTo>
                    <a:pt x="674320" y="341129"/>
                  </a:lnTo>
                  <a:lnTo>
                    <a:pt x="709921" y="306764"/>
                  </a:lnTo>
                  <a:lnTo>
                    <a:pt x="731860" y="297951"/>
                  </a:lnTo>
                  <a:lnTo>
                    <a:pt x="756341" y="298518"/>
                  </a:lnTo>
                  <a:lnTo>
                    <a:pt x="772561" y="308082"/>
                  </a:lnTo>
                  <a:lnTo>
                    <a:pt x="777291" y="327600"/>
                  </a:lnTo>
                  <a:lnTo>
                    <a:pt x="770674" y="359256"/>
                  </a:lnTo>
                  <a:lnTo>
                    <a:pt x="752851" y="405235"/>
                  </a:lnTo>
                  <a:lnTo>
                    <a:pt x="738741" y="447158"/>
                  </a:lnTo>
                  <a:lnTo>
                    <a:pt x="727079" y="497949"/>
                  </a:lnTo>
                  <a:lnTo>
                    <a:pt x="717117" y="552882"/>
                  </a:lnTo>
                  <a:lnTo>
                    <a:pt x="708108" y="607228"/>
                  </a:lnTo>
                  <a:lnTo>
                    <a:pt x="699305" y="656261"/>
                  </a:lnTo>
                  <a:lnTo>
                    <a:pt x="689959" y="695252"/>
                  </a:lnTo>
                  <a:lnTo>
                    <a:pt x="676158" y="736778"/>
                  </a:lnTo>
                  <a:lnTo>
                    <a:pt x="657350" y="780910"/>
                  </a:lnTo>
                  <a:lnTo>
                    <a:pt x="631909" y="823609"/>
                  </a:lnTo>
                  <a:lnTo>
                    <a:pt x="598207" y="860838"/>
                  </a:lnTo>
                  <a:lnTo>
                    <a:pt x="554620" y="888560"/>
                  </a:lnTo>
                  <a:lnTo>
                    <a:pt x="510615" y="904046"/>
                  </a:lnTo>
                  <a:lnTo>
                    <a:pt x="465570" y="912299"/>
                  </a:lnTo>
                  <a:lnTo>
                    <a:pt x="420440" y="913069"/>
                  </a:lnTo>
                  <a:close/>
                </a:path>
              </a:pathLst>
            </a:custGeom>
            <a:solidFill>
              <a:srgbClr val="FFE3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32641" y="7498824"/>
              <a:ext cx="95954" cy="18835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761249" y="7426543"/>
              <a:ext cx="144780" cy="283845"/>
            </a:xfrm>
            <a:custGeom>
              <a:avLst/>
              <a:gdLst/>
              <a:ahLst/>
              <a:cxnLst/>
              <a:rect l="l" t="t" r="r" b="b"/>
              <a:pathLst>
                <a:path w="144780" h="283845">
                  <a:moveTo>
                    <a:pt x="106379" y="283391"/>
                  </a:moveTo>
                  <a:lnTo>
                    <a:pt x="109088" y="272949"/>
                  </a:lnTo>
                  <a:lnTo>
                    <a:pt x="114644" y="246320"/>
                  </a:lnTo>
                  <a:lnTo>
                    <a:pt x="119549" y="209403"/>
                  </a:lnTo>
                  <a:lnTo>
                    <a:pt x="120310" y="168096"/>
                  </a:lnTo>
                  <a:lnTo>
                    <a:pt x="109541" y="115874"/>
                  </a:lnTo>
                  <a:lnTo>
                    <a:pt x="84832" y="69571"/>
                  </a:lnTo>
                  <a:lnTo>
                    <a:pt x="47784" y="30507"/>
                  </a:lnTo>
                  <a:lnTo>
                    <a:pt x="0" y="0"/>
                  </a:lnTo>
                  <a:lnTo>
                    <a:pt x="16945" y="4837"/>
                  </a:lnTo>
                  <a:lnTo>
                    <a:pt x="56399" y="21523"/>
                  </a:lnTo>
                  <a:lnTo>
                    <a:pt x="101284" y="53314"/>
                  </a:lnTo>
                  <a:lnTo>
                    <a:pt x="134524" y="103468"/>
                  </a:lnTo>
                  <a:lnTo>
                    <a:pt x="144374" y="171197"/>
                  </a:lnTo>
                  <a:lnTo>
                    <a:pt x="133116" y="228638"/>
                  </a:lnTo>
                  <a:lnTo>
                    <a:pt x="115526" y="268471"/>
                  </a:lnTo>
                  <a:lnTo>
                    <a:pt x="106379" y="283375"/>
                  </a:lnTo>
                  <a:close/>
                </a:path>
              </a:pathLst>
            </a:custGeom>
            <a:solidFill>
              <a:srgbClr val="FFE3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1604" y="7746662"/>
              <a:ext cx="79130" cy="20329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24427" y="7723907"/>
              <a:ext cx="124460" cy="292735"/>
            </a:xfrm>
            <a:custGeom>
              <a:avLst/>
              <a:gdLst/>
              <a:ahLst/>
              <a:cxnLst/>
              <a:rect l="l" t="t" r="r" b="b"/>
              <a:pathLst>
                <a:path w="124459" h="292734">
                  <a:moveTo>
                    <a:pt x="124035" y="292539"/>
                  </a:moveTo>
                  <a:lnTo>
                    <a:pt x="78058" y="270829"/>
                  </a:lnTo>
                  <a:lnTo>
                    <a:pt x="39943" y="236443"/>
                  </a:lnTo>
                  <a:lnTo>
                    <a:pt x="8950" y="179925"/>
                  </a:lnTo>
                  <a:lnTo>
                    <a:pt x="0" y="111882"/>
                  </a:lnTo>
                  <a:lnTo>
                    <a:pt x="11158" y="54474"/>
                  </a:lnTo>
                  <a:lnTo>
                    <a:pt x="28249" y="14813"/>
                  </a:lnTo>
                  <a:lnTo>
                    <a:pt x="37096" y="12"/>
                  </a:lnTo>
                  <a:lnTo>
                    <a:pt x="34392" y="10441"/>
                  </a:lnTo>
                  <a:lnTo>
                    <a:pt x="28835" y="37069"/>
                  </a:lnTo>
                  <a:lnTo>
                    <a:pt x="23927" y="73986"/>
                  </a:lnTo>
                  <a:lnTo>
                    <a:pt x="23166" y="115294"/>
                  </a:lnTo>
                  <a:lnTo>
                    <a:pt x="33055" y="167717"/>
                  </a:lnTo>
                  <a:lnTo>
                    <a:pt x="54677" y="215120"/>
                  </a:lnTo>
                  <a:lnTo>
                    <a:pt x="85761" y="256921"/>
                  </a:lnTo>
                  <a:lnTo>
                    <a:pt x="124035" y="292539"/>
                  </a:lnTo>
                  <a:close/>
                </a:path>
              </a:pathLst>
            </a:custGeom>
            <a:solidFill>
              <a:srgbClr val="FFE3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897013" y="7922618"/>
            <a:ext cx="4994910" cy="5397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350" spc="165" dirty="0">
                <a:solidFill>
                  <a:srgbClr val="17383C"/>
                </a:solidFill>
                <a:latin typeface="Arial"/>
                <a:cs typeface="Arial"/>
              </a:rPr>
              <a:t>Meet</a:t>
            </a:r>
            <a:r>
              <a:rPr sz="3350" spc="-165" dirty="0">
                <a:solidFill>
                  <a:srgbClr val="17383C"/>
                </a:solidFill>
                <a:latin typeface="Arial"/>
                <a:cs typeface="Arial"/>
              </a:rPr>
              <a:t> </a:t>
            </a:r>
            <a:r>
              <a:rPr sz="3350" spc="25" dirty="0">
                <a:solidFill>
                  <a:srgbClr val="17383C"/>
                </a:solidFill>
                <a:latin typeface="Arial"/>
                <a:cs typeface="Arial"/>
              </a:rPr>
              <a:t>(some</a:t>
            </a:r>
            <a:r>
              <a:rPr sz="3350" spc="-165" dirty="0">
                <a:solidFill>
                  <a:srgbClr val="17383C"/>
                </a:solidFill>
                <a:latin typeface="Arial"/>
                <a:cs typeface="Arial"/>
              </a:rPr>
              <a:t> </a:t>
            </a:r>
            <a:r>
              <a:rPr sz="3350" spc="125" dirty="0">
                <a:solidFill>
                  <a:srgbClr val="17383C"/>
                </a:solidFill>
                <a:latin typeface="Arial"/>
                <a:cs typeface="Arial"/>
              </a:rPr>
              <a:t>of)</a:t>
            </a:r>
            <a:r>
              <a:rPr sz="3350" spc="-165" dirty="0">
                <a:solidFill>
                  <a:srgbClr val="17383C"/>
                </a:solidFill>
                <a:latin typeface="Arial"/>
                <a:cs typeface="Arial"/>
              </a:rPr>
              <a:t> </a:t>
            </a:r>
            <a:r>
              <a:rPr sz="3350" spc="175" dirty="0">
                <a:solidFill>
                  <a:srgbClr val="17383C"/>
                </a:solidFill>
                <a:latin typeface="Arial"/>
                <a:cs typeface="Arial"/>
              </a:rPr>
              <a:t>the</a:t>
            </a:r>
            <a:r>
              <a:rPr sz="3350" spc="-160" dirty="0">
                <a:solidFill>
                  <a:srgbClr val="17383C"/>
                </a:solidFill>
                <a:latin typeface="Arial"/>
                <a:cs typeface="Arial"/>
              </a:rPr>
              <a:t> </a:t>
            </a:r>
            <a:r>
              <a:rPr sz="3350" spc="100" dirty="0">
                <a:solidFill>
                  <a:srgbClr val="17383C"/>
                </a:solidFill>
                <a:latin typeface="Arial"/>
                <a:cs typeface="Arial"/>
              </a:rPr>
              <a:t>team!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92025" y="821"/>
            <a:ext cx="495300" cy="10285730"/>
          </a:xfrm>
          <a:custGeom>
            <a:avLst/>
            <a:gdLst/>
            <a:ahLst/>
            <a:cxnLst/>
            <a:rect l="l" t="t" r="r" b="b"/>
            <a:pathLst>
              <a:path w="495300" h="10285730">
                <a:moveTo>
                  <a:pt x="495299" y="10285359"/>
                </a:moveTo>
                <a:lnTo>
                  <a:pt x="0" y="10285359"/>
                </a:lnTo>
                <a:lnTo>
                  <a:pt x="0" y="0"/>
                </a:lnTo>
                <a:lnTo>
                  <a:pt x="495299" y="0"/>
                </a:lnTo>
                <a:lnTo>
                  <a:pt x="495299" y="10285359"/>
                </a:lnTo>
                <a:close/>
              </a:path>
            </a:pathLst>
          </a:custGeom>
          <a:solidFill>
            <a:srgbClr val="D6DE9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Picture 19" descr="A person standing in front of a wall with graffiti&#10;&#10;Description automatically generated with medium confidence">
            <a:extLst>
              <a:ext uri="{FF2B5EF4-FFF2-40B4-BE49-F238E27FC236}">
                <a16:creationId xmlns:a16="http://schemas.microsoft.com/office/drawing/2014/main" id="{BFF08C64-5318-F84F-B6C4-E9CA8D559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932" y="1409700"/>
            <a:ext cx="10240393" cy="768029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3179733"/>
            <a:ext cx="9144000" cy="3819582"/>
            <a:chOff x="0" y="3179733"/>
            <a:chExt cx="12320292" cy="3819582"/>
          </a:xfrm>
        </p:grpSpPr>
        <p:sp>
          <p:nvSpPr>
            <p:cNvPr id="4" name="object 4"/>
            <p:cNvSpPr/>
            <p:nvPr/>
          </p:nvSpPr>
          <p:spPr>
            <a:xfrm>
              <a:off x="1252242" y="3179733"/>
              <a:ext cx="11068050" cy="3819525"/>
            </a:xfrm>
            <a:custGeom>
              <a:avLst/>
              <a:gdLst/>
              <a:ahLst/>
              <a:cxnLst/>
              <a:rect l="l" t="t" r="r" b="b"/>
              <a:pathLst>
                <a:path w="11068050" h="3819525">
                  <a:moveTo>
                    <a:pt x="11068043" y="3819525"/>
                  </a:moveTo>
                  <a:lnTo>
                    <a:pt x="0" y="3819525"/>
                  </a:lnTo>
                  <a:lnTo>
                    <a:pt x="0" y="0"/>
                  </a:lnTo>
                  <a:lnTo>
                    <a:pt x="11068043" y="0"/>
                  </a:lnTo>
                  <a:lnTo>
                    <a:pt x="11068043" y="3819525"/>
                  </a:lnTo>
                  <a:close/>
                </a:path>
              </a:pathLst>
            </a:custGeom>
            <a:solidFill>
              <a:srgbClr val="D6DE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802803" y="4218761"/>
              <a:ext cx="581025" cy="473075"/>
            </a:xfrm>
            <a:custGeom>
              <a:avLst/>
              <a:gdLst/>
              <a:ahLst/>
              <a:cxnLst/>
              <a:rect l="l" t="t" r="r" b="b"/>
              <a:pathLst>
                <a:path w="581025" h="473075">
                  <a:moveTo>
                    <a:pt x="323443" y="236296"/>
                  </a:moveTo>
                  <a:lnTo>
                    <a:pt x="88125" y="0"/>
                  </a:lnTo>
                  <a:lnTo>
                    <a:pt x="0" y="88480"/>
                  </a:lnTo>
                  <a:lnTo>
                    <a:pt x="147193" y="236296"/>
                  </a:lnTo>
                  <a:lnTo>
                    <a:pt x="0" y="384098"/>
                  </a:lnTo>
                  <a:lnTo>
                    <a:pt x="88125" y="472592"/>
                  </a:lnTo>
                  <a:lnTo>
                    <a:pt x="323443" y="236296"/>
                  </a:lnTo>
                  <a:close/>
                </a:path>
                <a:path w="581025" h="473075">
                  <a:moveTo>
                    <a:pt x="581025" y="236296"/>
                  </a:moveTo>
                  <a:lnTo>
                    <a:pt x="345719" y="0"/>
                  </a:lnTo>
                  <a:lnTo>
                    <a:pt x="257594" y="88480"/>
                  </a:lnTo>
                  <a:lnTo>
                    <a:pt x="404787" y="236296"/>
                  </a:lnTo>
                  <a:lnTo>
                    <a:pt x="257594" y="384098"/>
                  </a:lnTo>
                  <a:lnTo>
                    <a:pt x="345719" y="472592"/>
                  </a:lnTo>
                  <a:lnTo>
                    <a:pt x="581025" y="236296"/>
                  </a:lnTo>
                  <a:close/>
                </a:path>
              </a:pathLst>
            </a:custGeom>
            <a:solidFill>
              <a:srgbClr val="F690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3179790"/>
              <a:ext cx="1249045" cy="3819525"/>
            </a:xfrm>
            <a:custGeom>
              <a:avLst/>
              <a:gdLst/>
              <a:ahLst/>
              <a:cxnLst/>
              <a:rect l="l" t="t" r="r" b="b"/>
              <a:pathLst>
                <a:path w="1249045" h="3819525">
                  <a:moveTo>
                    <a:pt x="0" y="3819414"/>
                  </a:moveTo>
                  <a:lnTo>
                    <a:pt x="0" y="0"/>
                  </a:lnTo>
                  <a:lnTo>
                    <a:pt x="1248751" y="0"/>
                  </a:lnTo>
                  <a:lnTo>
                    <a:pt x="1248751" y="3819414"/>
                  </a:lnTo>
                  <a:lnTo>
                    <a:pt x="0" y="38194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69056" y="5783454"/>
              <a:ext cx="8430260" cy="0"/>
            </a:xfrm>
            <a:custGeom>
              <a:avLst/>
              <a:gdLst/>
              <a:ahLst/>
              <a:cxnLst/>
              <a:rect l="l" t="t" r="r" b="b"/>
              <a:pathLst>
                <a:path w="8430260">
                  <a:moveTo>
                    <a:pt x="0" y="0"/>
                  </a:moveTo>
                  <a:lnTo>
                    <a:pt x="8429642" y="0"/>
                  </a:lnTo>
                </a:path>
              </a:pathLst>
            </a:custGeom>
            <a:ln w="476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585829" y="3716028"/>
            <a:ext cx="4248785" cy="1778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7300"/>
              </a:lnSpc>
              <a:spcBef>
                <a:spcPts val="95"/>
              </a:spcBef>
            </a:pPr>
            <a:r>
              <a:rPr sz="4900" spc="-55" dirty="0"/>
              <a:t>O</a:t>
            </a:r>
            <a:r>
              <a:rPr sz="4900" spc="-90" dirty="0"/>
              <a:t>u</a:t>
            </a:r>
            <a:r>
              <a:rPr sz="4900" spc="100" dirty="0"/>
              <a:t>r</a:t>
            </a:r>
            <a:r>
              <a:rPr sz="4900" spc="-315" dirty="0"/>
              <a:t> </a:t>
            </a:r>
            <a:r>
              <a:rPr sz="4900" spc="345" dirty="0"/>
              <a:t>f</a:t>
            </a:r>
            <a:r>
              <a:rPr sz="4900" spc="105" dirty="0"/>
              <a:t>a</a:t>
            </a:r>
            <a:r>
              <a:rPr sz="4900" spc="-160" dirty="0"/>
              <a:t>v</a:t>
            </a:r>
            <a:r>
              <a:rPr sz="4900" spc="-185" dirty="0"/>
              <a:t>o</a:t>
            </a:r>
            <a:r>
              <a:rPr sz="4900" spc="-90" dirty="0"/>
              <a:t>u</a:t>
            </a:r>
            <a:r>
              <a:rPr sz="4900" spc="100" dirty="0"/>
              <a:t>r</a:t>
            </a:r>
            <a:r>
              <a:rPr sz="4900" spc="15" dirty="0"/>
              <a:t>i</a:t>
            </a:r>
            <a:r>
              <a:rPr sz="4900" spc="455" dirty="0"/>
              <a:t>t</a:t>
            </a:r>
            <a:r>
              <a:rPr sz="4900" spc="55" dirty="0"/>
              <a:t>e  </a:t>
            </a:r>
            <a:r>
              <a:rPr sz="4900" spc="-60" dirty="0"/>
              <a:t>c</a:t>
            </a:r>
            <a:r>
              <a:rPr sz="4900" spc="105" dirty="0"/>
              <a:t>a</a:t>
            </a:r>
            <a:r>
              <a:rPr sz="4900" spc="65" dirty="0"/>
              <a:t>m</a:t>
            </a:r>
            <a:r>
              <a:rPr sz="4900" spc="-15" dirty="0"/>
              <a:t>p</a:t>
            </a:r>
            <a:r>
              <a:rPr sz="4900" spc="-90" dirty="0"/>
              <a:t>u</a:t>
            </a:r>
            <a:r>
              <a:rPr sz="4900" spc="-140" dirty="0"/>
              <a:t>s</a:t>
            </a:r>
            <a:r>
              <a:rPr sz="4900" spc="-315" dirty="0"/>
              <a:t> </a:t>
            </a:r>
            <a:r>
              <a:rPr sz="4900" spc="95" dirty="0"/>
              <a:t>w</a:t>
            </a:r>
            <a:r>
              <a:rPr sz="4900" spc="105" dirty="0"/>
              <a:t>a</a:t>
            </a:r>
            <a:r>
              <a:rPr sz="4900" spc="240" dirty="0"/>
              <a:t>l</a:t>
            </a:r>
            <a:r>
              <a:rPr sz="4900" spc="140" dirty="0"/>
              <a:t>k</a:t>
            </a:r>
            <a:r>
              <a:rPr sz="4900" spc="-140" dirty="0"/>
              <a:t>s</a:t>
            </a:r>
            <a:endParaRPr sz="49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57961"/>
            <a:ext cx="18286095" cy="9515475"/>
            <a:chOff x="0" y="357961"/>
            <a:chExt cx="18286095" cy="95154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69636" y="357961"/>
              <a:ext cx="16916399" cy="951547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72769" y="6907505"/>
              <a:ext cx="7553325" cy="2609850"/>
            </a:xfrm>
            <a:custGeom>
              <a:avLst/>
              <a:gdLst/>
              <a:ahLst/>
              <a:cxnLst/>
              <a:rect l="l" t="t" r="r" b="b"/>
              <a:pathLst>
                <a:path w="7553325" h="2609850">
                  <a:moveTo>
                    <a:pt x="7552950" y="2609849"/>
                  </a:moveTo>
                  <a:lnTo>
                    <a:pt x="0" y="2609849"/>
                  </a:lnTo>
                  <a:lnTo>
                    <a:pt x="0" y="0"/>
                  </a:lnTo>
                  <a:lnTo>
                    <a:pt x="7552950" y="0"/>
                  </a:lnTo>
                  <a:lnTo>
                    <a:pt x="7552950" y="2609849"/>
                  </a:lnTo>
                  <a:close/>
                </a:path>
              </a:pathLst>
            </a:custGeom>
            <a:solidFill>
              <a:srgbClr val="E9CA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39787" y="7120725"/>
              <a:ext cx="515620" cy="838835"/>
            </a:xfrm>
            <a:custGeom>
              <a:avLst/>
              <a:gdLst/>
              <a:ahLst/>
              <a:cxnLst/>
              <a:rect l="l" t="t" r="r" b="b"/>
              <a:pathLst>
                <a:path w="515619" h="838834">
                  <a:moveTo>
                    <a:pt x="258392" y="838509"/>
                  </a:moveTo>
                  <a:lnTo>
                    <a:pt x="245246" y="783782"/>
                  </a:lnTo>
                  <a:lnTo>
                    <a:pt x="228960" y="732363"/>
                  </a:lnTo>
                  <a:lnTo>
                    <a:pt x="209894" y="683774"/>
                  </a:lnTo>
                  <a:lnTo>
                    <a:pt x="188405" y="637528"/>
                  </a:lnTo>
                  <a:lnTo>
                    <a:pt x="164852" y="593143"/>
                  </a:lnTo>
                  <a:lnTo>
                    <a:pt x="141384" y="553378"/>
                  </a:lnTo>
                  <a:lnTo>
                    <a:pt x="116814" y="514544"/>
                  </a:lnTo>
                  <a:lnTo>
                    <a:pt x="91836" y="476016"/>
                  </a:lnTo>
                  <a:lnTo>
                    <a:pt x="67145" y="437168"/>
                  </a:lnTo>
                  <a:lnTo>
                    <a:pt x="59266" y="423912"/>
                  </a:lnTo>
                  <a:lnTo>
                    <a:pt x="51621" y="410257"/>
                  </a:lnTo>
                  <a:lnTo>
                    <a:pt x="44223" y="396786"/>
                  </a:lnTo>
                  <a:lnTo>
                    <a:pt x="36583" y="383160"/>
                  </a:lnTo>
                  <a:lnTo>
                    <a:pt x="21943" y="354806"/>
                  </a:lnTo>
                  <a:lnTo>
                    <a:pt x="10091" y="323658"/>
                  </a:lnTo>
                  <a:lnTo>
                    <a:pt x="2339" y="289087"/>
                  </a:lnTo>
                  <a:lnTo>
                    <a:pt x="0" y="250466"/>
                  </a:lnTo>
                  <a:lnTo>
                    <a:pt x="3342" y="212479"/>
                  </a:lnTo>
                  <a:lnTo>
                    <a:pt x="23262" y="147320"/>
                  </a:lnTo>
                  <a:lnTo>
                    <a:pt x="70207" y="78890"/>
                  </a:lnTo>
                  <a:lnTo>
                    <a:pt x="110821" y="44309"/>
                  </a:lnTo>
                  <a:lnTo>
                    <a:pt x="159929" y="18174"/>
                  </a:lnTo>
                  <a:lnTo>
                    <a:pt x="217181" y="2770"/>
                  </a:lnTo>
                  <a:lnTo>
                    <a:pt x="266227" y="0"/>
                  </a:lnTo>
                  <a:lnTo>
                    <a:pt x="312395" y="5724"/>
                  </a:lnTo>
                  <a:lnTo>
                    <a:pt x="354369" y="18235"/>
                  </a:lnTo>
                  <a:lnTo>
                    <a:pt x="390833" y="35827"/>
                  </a:lnTo>
                  <a:lnTo>
                    <a:pt x="439260" y="72908"/>
                  </a:lnTo>
                  <a:lnTo>
                    <a:pt x="476501" y="119168"/>
                  </a:lnTo>
                  <a:lnTo>
                    <a:pt x="503821" y="177247"/>
                  </a:lnTo>
                  <a:lnTo>
                    <a:pt x="515401" y="249534"/>
                  </a:lnTo>
                  <a:lnTo>
                    <a:pt x="514979" y="269852"/>
                  </a:lnTo>
                  <a:lnTo>
                    <a:pt x="505212" y="324031"/>
                  </a:lnTo>
                  <a:lnTo>
                    <a:pt x="486305" y="368453"/>
                  </a:lnTo>
                  <a:lnTo>
                    <a:pt x="464958" y="410411"/>
                  </a:lnTo>
                  <a:lnTo>
                    <a:pt x="433138" y="463040"/>
                  </a:lnTo>
                  <a:lnTo>
                    <a:pt x="416299" y="488851"/>
                  </a:lnTo>
                  <a:lnTo>
                    <a:pt x="391352" y="527390"/>
                  </a:lnTo>
                  <a:lnTo>
                    <a:pt x="367158" y="566547"/>
                  </a:lnTo>
                  <a:lnTo>
                    <a:pt x="344085" y="606752"/>
                  </a:lnTo>
                  <a:lnTo>
                    <a:pt x="322501" y="648434"/>
                  </a:lnTo>
                  <a:lnTo>
                    <a:pt x="302772" y="692023"/>
                  </a:lnTo>
                  <a:lnTo>
                    <a:pt x="285266" y="737947"/>
                  </a:lnTo>
                  <a:lnTo>
                    <a:pt x="270350" y="786635"/>
                  </a:lnTo>
                  <a:lnTo>
                    <a:pt x="258392" y="838509"/>
                  </a:lnTo>
                  <a:close/>
                </a:path>
              </a:pathLst>
            </a:custGeom>
            <a:solidFill>
              <a:srgbClr val="E71D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39787" y="7120725"/>
              <a:ext cx="515620" cy="838835"/>
            </a:xfrm>
            <a:custGeom>
              <a:avLst/>
              <a:gdLst/>
              <a:ahLst/>
              <a:cxnLst/>
              <a:rect l="l" t="t" r="r" b="b"/>
              <a:pathLst>
                <a:path w="515619" h="838834">
                  <a:moveTo>
                    <a:pt x="258392" y="838512"/>
                  </a:moveTo>
                  <a:lnTo>
                    <a:pt x="245246" y="783782"/>
                  </a:lnTo>
                  <a:lnTo>
                    <a:pt x="228960" y="732363"/>
                  </a:lnTo>
                  <a:lnTo>
                    <a:pt x="209894" y="683773"/>
                  </a:lnTo>
                  <a:lnTo>
                    <a:pt x="188405" y="637528"/>
                  </a:lnTo>
                  <a:lnTo>
                    <a:pt x="164852" y="593143"/>
                  </a:lnTo>
                  <a:lnTo>
                    <a:pt x="141384" y="553378"/>
                  </a:lnTo>
                  <a:lnTo>
                    <a:pt x="116814" y="514544"/>
                  </a:lnTo>
                  <a:lnTo>
                    <a:pt x="91836" y="476016"/>
                  </a:lnTo>
                  <a:lnTo>
                    <a:pt x="67145" y="437168"/>
                  </a:lnTo>
                  <a:lnTo>
                    <a:pt x="59266" y="423912"/>
                  </a:lnTo>
                  <a:lnTo>
                    <a:pt x="51705" y="410411"/>
                  </a:lnTo>
                  <a:lnTo>
                    <a:pt x="44223" y="396785"/>
                  </a:lnTo>
                  <a:lnTo>
                    <a:pt x="36583" y="383160"/>
                  </a:lnTo>
                  <a:lnTo>
                    <a:pt x="21943" y="354806"/>
                  </a:lnTo>
                  <a:lnTo>
                    <a:pt x="10091" y="323658"/>
                  </a:lnTo>
                  <a:lnTo>
                    <a:pt x="2339" y="289087"/>
                  </a:lnTo>
                  <a:lnTo>
                    <a:pt x="0" y="250466"/>
                  </a:lnTo>
                  <a:lnTo>
                    <a:pt x="3342" y="212479"/>
                  </a:lnTo>
                  <a:lnTo>
                    <a:pt x="23262" y="147320"/>
                  </a:lnTo>
                  <a:lnTo>
                    <a:pt x="70207" y="78890"/>
                  </a:lnTo>
                  <a:lnTo>
                    <a:pt x="110821" y="44309"/>
                  </a:lnTo>
                  <a:lnTo>
                    <a:pt x="159929" y="18174"/>
                  </a:lnTo>
                  <a:lnTo>
                    <a:pt x="217181" y="2770"/>
                  </a:lnTo>
                  <a:lnTo>
                    <a:pt x="266227" y="0"/>
                  </a:lnTo>
                  <a:lnTo>
                    <a:pt x="312395" y="5724"/>
                  </a:lnTo>
                  <a:lnTo>
                    <a:pt x="354369" y="18235"/>
                  </a:lnTo>
                  <a:lnTo>
                    <a:pt x="390833" y="35827"/>
                  </a:lnTo>
                  <a:lnTo>
                    <a:pt x="439260" y="72908"/>
                  </a:lnTo>
                  <a:lnTo>
                    <a:pt x="476501" y="119168"/>
                  </a:lnTo>
                  <a:lnTo>
                    <a:pt x="503821" y="177247"/>
                  </a:lnTo>
                  <a:lnTo>
                    <a:pt x="515401" y="249534"/>
                  </a:lnTo>
                  <a:lnTo>
                    <a:pt x="514979" y="269852"/>
                  </a:lnTo>
                  <a:lnTo>
                    <a:pt x="505212" y="324031"/>
                  </a:lnTo>
                  <a:lnTo>
                    <a:pt x="486305" y="368453"/>
                  </a:lnTo>
                  <a:lnTo>
                    <a:pt x="465047" y="410257"/>
                  </a:lnTo>
                  <a:lnTo>
                    <a:pt x="433138" y="463040"/>
                  </a:lnTo>
                  <a:lnTo>
                    <a:pt x="416299" y="488851"/>
                  </a:lnTo>
                  <a:lnTo>
                    <a:pt x="391352" y="527390"/>
                  </a:lnTo>
                  <a:lnTo>
                    <a:pt x="367158" y="566547"/>
                  </a:lnTo>
                  <a:lnTo>
                    <a:pt x="344085" y="606752"/>
                  </a:lnTo>
                  <a:lnTo>
                    <a:pt x="322501" y="648434"/>
                  </a:lnTo>
                  <a:lnTo>
                    <a:pt x="302772" y="692023"/>
                  </a:lnTo>
                  <a:lnTo>
                    <a:pt x="285266" y="737947"/>
                  </a:lnTo>
                  <a:lnTo>
                    <a:pt x="270350" y="786635"/>
                  </a:lnTo>
                  <a:lnTo>
                    <a:pt x="258390" y="838516"/>
                  </a:lnTo>
                  <a:close/>
                </a:path>
              </a:pathLst>
            </a:custGeom>
            <a:ln w="182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98397" y="7507331"/>
              <a:ext cx="804545" cy="499109"/>
            </a:xfrm>
            <a:custGeom>
              <a:avLst/>
              <a:gdLst/>
              <a:ahLst/>
              <a:cxnLst/>
              <a:rect l="l" t="t" r="r" b="b"/>
              <a:pathLst>
                <a:path w="804544" h="499109">
                  <a:moveTo>
                    <a:pt x="0" y="498856"/>
                  </a:moveTo>
                  <a:lnTo>
                    <a:pt x="44055" y="454457"/>
                  </a:lnTo>
                  <a:lnTo>
                    <a:pt x="79912" y="410886"/>
                  </a:lnTo>
                  <a:lnTo>
                    <a:pt x="108955" y="367905"/>
                  </a:lnTo>
                  <a:lnTo>
                    <a:pt x="132571" y="325275"/>
                  </a:lnTo>
                  <a:lnTo>
                    <a:pt x="160109" y="262353"/>
                  </a:lnTo>
                  <a:lnTo>
                    <a:pt x="172426" y="230931"/>
                  </a:lnTo>
                  <a:lnTo>
                    <a:pt x="185252" y="199450"/>
                  </a:lnTo>
                  <a:lnTo>
                    <a:pt x="190080" y="188929"/>
                  </a:lnTo>
                  <a:lnTo>
                    <a:pt x="195381" y="178400"/>
                  </a:lnTo>
                  <a:lnTo>
                    <a:pt x="200854" y="167835"/>
                  </a:lnTo>
                  <a:lnTo>
                    <a:pt x="206196" y="157205"/>
                  </a:lnTo>
                  <a:lnTo>
                    <a:pt x="235199" y="113571"/>
                  </a:lnTo>
                  <a:lnTo>
                    <a:pt x="289456" y="69000"/>
                  </a:lnTo>
                  <a:lnTo>
                    <a:pt x="324702" y="49342"/>
                  </a:lnTo>
                  <a:lnTo>
                    <a:pt x="360629" y="33606"/>
                  </a:lnTo>
                  <a:lnTo>
                    <a:pt x="396875" y="21366"/>
                  </a:lnTo>
                  <a:lnTo>
                    <a:pt x="481711" y="3933"/>
                  </a:lnTo>
                  <a:lnTo>
                    <a:pt x="531931" y="0"/>
                  </a:lnTo>
                  <a:lnTo>
                    <a:pt x="582592" y="970"/>
                  </a:lnTo>
                  <a:lnTo>
                    <a:pt x="632545" y="7417"/>
                  </a:lnTo>
                  <a:lnTo>
                    <a:pt x="680644" y="19917"/>
                  </a:lnTo>
                  <a:lnTo>
                    <a:pt x="723518" y="38239"/>
                  </a:lnTo>
                  <a:lnTo>
                    <a:pt x="756753" y="60095"/>
                  </a:lnTo>
                  <a:lnTo>
                    <a:pt x="795798" y="108498"/>
                  </a:lnTo>
                  <a:lnTo>
                    <a:pt x="804085" y="148611"/>
                  </a:lnTo>
                  <a:lnTo>
                    <a:pt x="801681" y="168900"/>
                  </a:lnTo>
                  <a:lnTo>
                    <a:pt x="784350" y="210706"/>
                  </a:lnTo>
                  <a:lnTo>
                    <a:pt x="745724" y="254578"/>
                  </a:lnTo>
                  <a:lnTo>
                    <a:pt x="698206" y="288194"/>
                  </a:lnTo>
                  <a:lnTo>
                    <a:pt x="661704" y="306728"/>
                  </a:lnTo>
                  <a:lnTo>
                    <a:pt x="626009" y="320586"/>
                  </a:lnTo>
                  <a:lnTo>
                    <a:pt x="572225" y="336156"/>
                  </a:lnTo>
                  <a:lnTo>
                    <a:pt x="501263" y="354115"/>
                  </a:lnTo>
                  <a:lnTo>
                    <a:pt x="381819" y="379320"/>
                  </a:lnTo>
                  <a:lnTo>
                    <a:pt x="334285" y="389743"/>
                  </a:lnTo>
                  <a:lnTo>
                    <a:pt x="286784" y="400914"/>
                  </a:lnTo>
                  <a:lnTo>
                    <a:pt x="239274" y="413106"/>
                  </a:lnTo>
                  <a:lnTo>
                    <a:pt x="191708" y="426589"/>
                  </a:lnTo>
                  <a:lnTo>
                    <a:pt x="144043" y="441634"/>
                  </a:lnTo>
                  <a:lnTo>
                    <a:pt x="96233" y="458511"/>
                  </a:lnTo>
                  <a:lnTo>
                    <a:pt x="48234" y="477493"/>
                  </a:lnTo>
                  <a:lnTo>
                    <a:pt x="0" y="498856"/>
                  </a:lnTo>
                  <a:close/>
                </a:path>
              </a:pathLst>
            </a:custGeom>
            <a:solidFill>
              <a:srgbClr val="00295D">
                <a:alpha val="862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7186" y="7279805"/>
              <a:ext cx="180612" cy="18159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0" y="6907565"/>
              <a:ext cx="669290" cy="2609850"/>
            </a:xfrm>
            <a:custGeom>
              <a:avLst/>
              <a:gdLst/>
              <a:ahLst/>
              <a:cxnLst/>
              <a:rect l="l" t="t" r="r" b="b"/>
              <a:pathLst>
                <a:path w="669290" h="2609850">
                  <a:moveTo>
                    <a:pt x="0" y="2609734"/>
                  </a:moveTo>
                  <a:lnTo>
                    <a:pt x="0" y="0"/>
                  </a:lnTo>
                  <a:lnTo>
                    <a:pt x="669025" y="0"/>
                  </a:lnTo>
                  <a:lnTo>
                    <a:pt x="669025" y="2609734"/>
                  </a:lnTo>
                  <a:lnTo>
                    <a:pt x="0" y="26097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45580" y="8705641"/>
              <a:ext cx="6258560" cy="0"/>
            </a:xfrm>
            <a:custGeom>
              <a:avLst/>
              <a:gdLst/>
              <a:ahLst/>
              <a:cxnLst/>
              <a:rect l="l" t="t" r="r" b="b"/>
              <a:pathLst>
                <a:path w="6258559">
                  <a:moveTo>
                    <a:pt x="0" y="0"/>
                  </a:moveTo>
                  <a:lnTo>
                    <a:pt x="6258032" y="0"/>
                  </a:lnTo>
                </a:path>
              </a:pathLst>
            </a:custGeom>
            <a:ln w="3355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897013" y="7922618"/>
            <a:ext cx="4164329" cy="5397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20" dirty="0"/>
              <a:t>U</a:t>
            </a:r>
            <a:r>
              <a:rPr spc="-220" dirty="0"/>
              <a:t> </a:t>
            </a:r>
            <a:r>
              <a:rPr spc="-135" dirty="0"/>
              <a:t>o</a:t>
            </a:r>
            <a:r>
              <a:rPr spc="235" dirty="0"/>
              <a:t>f</a:t>
            </a:r>
            <a:r>
              <a:rPr spc="-220" dirty="0"/>
              <a:t> </a:t>
            </a:r>
            <a:r>
              <a:rPr spc="30" dirty="0"/>
              <a:t>T</a:t>
            </a:r>
            <a:r>
              <a:rPr spc="-220" dirty="0"/>
              <a:t> </a:t>
            </a:r>
            <a:r>
              <a:rPr spc="15" dirty="0"/>
              <a:t>F</a:t>
            </a:r>
            <a:r>
              <a:rPr spc="60" dirty="0"/>
              <a:t>r</a:t>
            </a:r>
            <a:r>
              <a:rPr spc="-135" dirty="0"/>
              <a:t>o</a:t>
            </a:r>
            <a:r>
              <a:rPr spc="-55" dirty="0"/>
              <a:t>n</a:t>
            </a:r>
            <a:r>
              <a:rPr spc="305" dirty="0"/>
              <a:t>t</a:t>
            </a:r>
            <a:r>
              <a:rPr spc="-220" dirty="0"/>
              <a:t> </a:t>
            </a:r>
            <a:r>
              <a:rPr spc="-5" dirty="0"/>
              <a:t>C</a:t>
            </a:r>
            <a:r>
              <a:rPr spc="65" dirty="0"/>
              <a:t>a</a:t>
            </a:r>
            <a:r>
              <a:rPr spc="35" dirty="0"/>
              <a:t>m</a:t>
            </a:r>
            <a:r>
              <a:rPr spc="-20" dirty="0"/>
              <a:t>p</a:t>
            </a:r>
            <a:r>
              <a:rPr spc="-70" dirty="0"/>
              <a:t>u</a:t>
            </a:r>
            <a:r>
              <a:rPr spc="-100" dirty="0"/>
              <a:t>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287325" y="5"/>
            <a:ext cx="1270" cy="10287000"/>
          </a:xfrm>
          <a:custGeom>
            <a:avLst/>
            <a:gdLst/>
            <a:ahLst/>
            <a:cxnLst/>
            <a:rect l="l" t="t" r="r" b="b"/>
            <a:pathLst>
              <a:path w="1269" h="10287000">
                <a:moveTo>
                  <a:pt x="0" y="10286999"/>
                </a:moveTo>
                <a:lnTo>
                  <a:pt x="673" y="10286999"/>
                </a:lnTo>
                <a:lnTo>
                  <a:pt x="673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A6C2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"/>
            <a:ext cx="17792065" cy="10287000"/>
          </a:xfrm>
          <a:custGeom>
            <a:avLst/>
            <a:gdLst/>
            <a:ahLst/>
            <a:cxnLst/>
            <a:rect l="l" t="t" r="r" b="b"/>
            <a:pathLst>
              <a:path w="17792065" h="10287000">
                <a:moveTo>
                  <a:pt x="0" y="10286999"/>
                </a:moveTo>
                <a:lnTo>
                  <a:pt x="17792025" y="10286999"/>
                </a:lnTo>
                <a:lnTo>
                  <a:pt x="17792025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A6C2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792025" y="827"/>
            <a:ext cx="495300" cy="10285730"/>
          </a:xfrm>
          <a:custGeom>
            <a:avLst/>
            <a:gdLst/>
            <a:ahLst/>
            <a:cxnLst/>
            <a:rect l="l" t="t" r="r" b="b"/>
            <a:pathLst>
              <a:path w="495300" h="10285730">
                <a:moveTo>
                  <a:pt x="495299" y="10285359"/>
                </a:moveTo>
                <a:lnTo>
                  <a:pt x="0" y="10285359"/>
                </a:lnTo>
                <a:lnTo>
                  <a:pt x="0" y="0"/>
                </a:lnTo>
                <a:lnTo>
                  <a:pt x="495299" y="0"/>
                </a:lnTo>
                <a:lnTo>
                  <a:pt x="495299" y="10285359"/>
                </a:lnTo>
                <a:close/>
              </a:path>
            </a:pathLst>
          </a:custGeom>
          <a:solidFill>
            <a:srgbClr val="D6DE9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0" y="259990"/>
            <a:ext cx="17792700" cy="9815195"/>
            <a:chOff x="0" y="259990"/>
            <a:chExt cx="17792700" cy="9815195"/>
          </a:xfrm>
        </p:grpSpPr>
        <p:sp>
          <p:nvSpPr>
            <p:cNvPr id="6" name="object 6"/>
            <p:cNvSpPr/>
            <p:nvPr/>
          </p:nvSpPr>
          <p:spPr>
            <a:xfrm>
              <a:off x="1252242" y="3179736"/>
              <a:ext cx="11068050" cy="3819525"/>
            </a:xfrm>
            <a:custGeom>
              <a:avLst/>
              <a:gdLst/>
              <a:ahLst/>
              <a:cxnLst/>
              <a:rect l="l" t="t" r="r" b="b"/>
              <a:pathLst>
                <a:path w="11068050" h="3819525">
                  <a:moveTo>
                    <a:pt x="11068043" y="3819525"/>
                  </a:moveTo>
                  <a:lnTo>
                    <a:pt x="0" y="3819525"/>
                  </a:lnTo>
                  <a:lnTo>
                    <a:pt x="0" y="0"/>
                  </a:lnTo>
                  <a:lnTo>
                    <a:pt x="11068043" y="0"/>
                  </a:lnTo>
                  <a:lnTo>
                    <a:pt x="11068043" y="3819525"/>
                  </a:lnTo>
                  <a:close/>
                </a:path>
              </a:pathLst>
            </a:custGeom>
            <a:solidFill>
              <a:srgbClr val="D6DE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000" y="259990"/>
              <a:ext cx="8648699" cy="648652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802803" y="4218748"/>
              <a:ext cx="581025" cy="473075"/>
            </a:xfrm>
            <a:custGeom>
              <a:avLst/>
              <a:gdLst/>
              <a:ahLst/>
              <a:cxnLst/>
              <a:rect l="l" t="t" r="r" b="b"/>
              <a:pathLst>
                <a:path w="581025" h="473075">
                  <a:moveTo>
                    <a:pt x="323443" y="236296"/>
                  </a:moveTo>
                  <a:lnTo>
                    <a:pt x="88125" y="0"/>
                  </a:lnTo>
                  <a:lnTo>
                    <a:pt x="0" y="88493"/>
                  </a:lnTo>
                  <a:lnTo>
                    <a:pt x="147193" y="236296"/>
                  </a:lnTo>
                  <a:lnTo>
                    <a:pt x="0" y="384111"/>
                  </a:lnTo>
                  <a:lnTo>
                    <a:pt x="88125" y="472605"/>
                  </a:lnTo>
                  <a:lnTo>
                    <a:pt x="323443" y="236296"/>
                  </a:lnTo>
                  <a:close/>
                </a:path>
                <a:path w="581025" h="473075">
                  <a:moveTo>
                    <a:pt x="581025" y="236296"/>
                  </a:moveTo>
                  <a:lnTo>
                    <a:pt x="345719" y="0"/>
                  </a:lnTo>
                  <a:lnTo>
                    <a:pt x="257594" y="88493"/>
                  </a:lnTo>
                  <a:lnTo>
                    <a:pt x="404787" y="236296"/>
                  </a:lnTo>
                  <a:lnTo>
                    <a:pt x="257594" y="384111"/>
                  </a:lnTo>
                  <a:lnTo>
                    <a:pt x="345719" y="472605"/>
                  </a:lnTo>
                  <a:lnTo>
                    <a:pt x="581025" y="236296"/>
                  </a:lnTo>
                  <a:close/>
                </a:path>
              </a:pathLst>
            </a:custGeom>
            <a:solidFill>
              <a:srgbClr val="F690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3179796"/>
              <a:ext cx="1249045" cy="3819525"/>
            </a:xfrm>
            <a:custGeom>
              <a:avLst/>
              <a:gdLst/>
              <a:ahLst/>
              <a:cxnLst/>
              <a:rect l="l" t="t" r="r" b="b"/>
              <a:pathLst>
                <a:path w="1249045" h="3819525">
                  <a:moveTo>
                    <a:pt x="0" y="3819414"/>
                  </a:moveTo>
                  <a:lnTo>
                    <a:pt x="0" y="0"/>
                  </a:lnTo>
                  <a:lnTo>
                    <a:pt x="1248751" y="0"/>
                  </a:lnTo>
                  <a:lnTo>
                    <a:pt x="1248751" y="3819414"/>
                  </a:lnTo>
                  <a:lnTo>
                    <a:pt x="0" y="38194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69077" y="5783454"/>
              <a:ext cx="6715759" cy="0"/>
            </a:xfrm>
            <a:custGeom>
              <a:avLst/>
              <a:gdLst/>
              <a:ahLst/>
              <a:cxnLst/>
              <a:rect l="l" t="t" r="r" b="b"/>
              <a:pathLst>
                <a:path w="6715759">
                  <a:moveTo>
                    <a:pt x="0" y="0"/>
                  </a:moveTo>
                  <a:lnTo>
                    <a:pt x="6715240" y="0"/>
                  </a:lnTo>
                </a:path>
              </a:pathLst>
            </a:custGeom>
            <a:ln w="476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03830" y="4979146"/>
              <a:ext cx="6791324" cy="5095874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549923" y="3716028"/>
            <a:ext cx="3975735" cy="1778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7300"/>
              </a:lnSpc>
              <a:spcBef>
                <a:spcPts val="95"/>
              </a:spcBef>
            </a:pPr>
            <a:r>
              <a:rPr sz="4900" spc="-55" dirty="0"/>
              <a:t>O</a:t>
            </a:r>
            <a:r>
              <a:rPr sz="4900" spc="-90" dirty="0"/>
              <a:t>u</a:t>
            </a:r>
            <a:r>
              <a:rPr sz="4900" spc="100" dirty="0"/>
              <a:t>r</a:t>
            </a:r>
            <a:r>
              <a:rPr sz="4900" spc="-315" dirty="0"/>
              <a:t> </a:t>
            </a:r>
            <a:r>
              <a:rPr sz="4900" spc="345" dirty="0"/>
              <a:t>f</a:t>
            </a:r>
            <a:r>
              <a:rPr sz="4900" spc="105" dirty="0"/>
              <a:t>a</a:t>
            </a:r>
            <a:r>
              <a:rPr sz="4900" spc="-160" dirty="0"/>
              <a:t>v</a:t>
            </a:r>
            <a:r>
              <a:rPr sz="4900" spc="-185" dirty="0"/>
              <a:t>o</a:t>
            </a:r>
            <a:r>
              <a:rPr sz="4900" spc="-90" dirty="0"/>
              <a:t>u</a:t>
            </a:r>
            <a:r>
              <a:rPr sz="4900" spc="100" dirty="0"/>
              <a:t>r</a:t>
            </a:r>
            <a:r>
              <a:rPr sz="4900" spc="15" dirty="0"/>
              <a:t>i</a:t>
            </a:r>
            <a:r>
              <a:rPr sz="4900" spc="455" dirty="0"/>
              <a:t>t</a:t>
            </a:r>
            <a:r>
              <a:rPr sz="4900" spc="55" dirty="0"/>
              <a:t>e  </a:t>
            </a:r>
            <a:r>
              <a:rPr sz="4900" spc="-60" dirty="0"/>
              <a:t>c</a:t>
            </a:r>
            <a:r>
              <a:rPr sz="4900" spc="-185" dirty="0"/>
              <a:t>o</a:t>
            </a:r>
            <a:r>
              <a:rPr sz="4900" spc="345" dirty="0"/>
              <a:t>ff</a:t>
            </a:r>
            <a:r>
              <a:rPr sz="4900" spc="80" dirty="0"/>
              <a:t>ee</a:t>
            </a:r>
            <a:r>
              <a:rPr sz="4900" spc="-315" dirty="0"/>
              <a:t> </a:t>
            </a:r>
            <a:r>
              <a:rPr sz="4900" spc="-140" dirty="0"/>
              <a:t>s</a:t>
            </a:r>
            <a:r>
              <a:rPr sz="4900" spc="-70" dirty="0"/>
              <a:t>h</a:t>
            </a:r>
            <a:r>
              <a:rPr sz="4900" spc="-185" dirty="0"/>
              <a:t>o</a:t>
            </a:r>
            <a:r>
              <a:rPr sz="4900" spc="-15" dirty="0"/>
              <a:t>p</a:t>
            </a:r>
            <a:r>
              <a:rPr sz="4900" spc="-140" dirty="0"/>
              <a:t>s</a:t>
            </a:r>
            <a:endParaRPr sz="49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6907523"/>
            <a:ext cx="8225790" cy="2609850"/>
            <a:chOff x="0" y="6907523"/>
            <a:chExt cx="8225790" cy="2609850"/>
          </a:xfrm>
        </p:grpSpPr>
        <p:sp>
          <p:nvSpPr>
            <p:cNvPr id="4" name="object 4"/>
            <p:cNvSpPr/>
            <p:nvPr/>
          </p:nvSpPr>
          <p:spPr>
            <a:xfrm>
              <a:off x="672769" y="6907523"/>
              <a:ext cx="7553325" cy="2609850"/>
            </a:xfrm>
            <a:custGeom>
              <a:avLst/>
              <a:gdLst/>
              <a:ahLst/>
              <a:cxnLst/>
              <a:rect l="l" t="t" r="r" b="b"/>
              <a:pathLst>
                <a:path w="7553325" h="2609850">
                  <a:moveTo>
                    <a:pt x="7552950" y="2609849"/>
                  </a:moveTo>
                  <a:lnTo>
                    <a:pt x="0" y="2609849"/>
                  </a:lnTo>
                  <a:lnTo>
                    <a:pt x="0" y="0"/>
                  </a:lnTo>
                  <a:lnTo>
                    <a:pt x="7552950" y="0"/>
                  </a:lnTo>
                  <a:lnTo>
                    <a:pt x="7552950" y="2609849"/>
                  </a:lnTo>
                  <a:close/>
                </a:path>
              </a:pathLst>
            </a:custGeom>
            <a:solidFill>
              <a:srgbClr val="E9CA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39787" y="7120730"/>
              <a:ext cx="515620" cy="838835"/>
            </a:xfrm>
            <a:custGeom>
              <a:avLst/>
              <a:gdLst/>
              <a:ahLst/>
              <a:cxnLst/>
              <a:rect l="l" t="t" r="r" b="b"/>
              <a:pathLst>
                <a:path w="515619" h="838834">
                  <a:moveTo>
                    <a:pt x="258392" y="838509"/>
                  </a:moveTo>
                  <a:lnTo>
                    <a:pt x="245246" y="783782"/>
                  </a:lnTo>
                  <a:lnTo>
                    <a:pt x="228960" y="732363"/>
                  </a:lnTo>
                  <a:lnTo>
                    <a:pt x="209894" y="683774"/>
                  </a:lnTo>
                  <a:lnTo>
                    <a:pt x="188405" y="637528"/>
                  </a:lnTo>
                  <a:lnTo>
                    <a:pt x="164852" y="593143"/>
                  </a:lnTo>
                  <a:lnTo>
                    <a:pt x="141384" y="553378"/>
                  </a:lnTo>
                  <a:lnTo>
                    <a:pt x="116814" y="514544"/>
                  </a:lnTo>
                  <a:lnTo>
                    <a:pt x="91836" y="476016"/>
                  </a:lnTo>
                  <a:lnTo>
                    <a:pt x="67145" y="437168"/>
                  </a:lnTo>
                  <a:lnTo>
                    <a:pt x="59266" y="423912"/>
                  </a:lnTo>
                  <a:lnTo>
                    <a:pt x="51621" y="410257"/>
                  </a:lnTo>
                  <a:lnTo>
                    <a:pt x="44223" y="396786"/>
                  </a:lnTo>
                  <a:lnTo>
                    <a:pt x="36583" y="383160"/>
                  </a:lnTo>
                  <a:lnTo>
                    <a:pt x="21943" y="354806"/>
                  </a:lnTo>
                  <a:lnTo>
                    <a:pt x="10091" y="323658"/>
                  </a:lnTo>
                  <a:lnTo>
                    <a:pt x="2339" y="289087"/>
                  </a:lnTo>
                  <a:lnTo>
                    <a:pt x="0" y="250466"/>
                  </a:lnTo>
                  <a:lnTo>
                    <a:pt x="3342" y="212479"/>
                  </a:lnTo>
                  <a:lnTo>
                    <a:pt x="23262" y="147320"/>
                  </a:lnTo>
                  <a:lnTo>
                    <a:pt x="70207" y="78890"/>
                  </a:lnTo>
                  <a:lnTo>
                    <a:pt x="110821" y="44309"/>
                  </a:lnTo>
                  <a:lnTo>
                    <a:pt x="159929" y="18174"/>
                  </a:lnTo>
                  <a:lnTo>
                    <a:pt x="217181" y="2770"/>
                  </a:lnTo>
                  <a:lnTo>
                    <a:pt x="266227" y="0"/>
                  </a:lnTo>
                  <a:lnTo>
                    <a:pt x="312395" y="5724"/>
                  </a:lnTo>
                  <a:lnTo>
                    <a:pt x="354369" y="18235"/>
                  </a:lnTo>
                  <a:lnTo>
                    <a:pt x="390833" y="35827"/>
                  </a:lnTo>
                  <a:lnTo>
                    <a:pt x="439260" y="72908"/>
                  </a:lnTo>
                  <a:lnTo>
                    <a:pt x="476501" y="119168"/>
                  </a:lnTo>
                  <a:lnTo>
                    <a:pt x="503821" y="177247"/>
                  </a:lnTo>
                  <a:lnTo>
                    <a:pt x="515401" y="249534"/>
                  </a:lnTo>
                  <a:lnTo>
                    <a:pt x="514979" y="269852"/>
                  </a:lnTo>
                  <a:lnTo>
                    <a:pt x="505212" y="324031"/>
                  </a:lnTo>
                  <a:lnTo>
                    <a:pt x="486305" y="368453"/>
                  </a:lnTo>
                  <a:lnTo>
                    <a:pt x="464958" y="410411"/>
                  </a:lnTo>
                  <a:lnTo>
                    <a:pt x="433138" y="463040"/>
                  </a:lnTo>
                  <a:lnTo>
                    <a:pt x="416299" y="488851"/>
                  </a:lnTo>
                  <a:lnTo>
                    <a:pt x="391352" y="527390"/>
                  </a:lnTo>
                  <a:lnTo>
                    <a:pt x="367158" y="566547"/>
                  </a:lnTo>
                  <a:lnTo>
                    <a:pt x="344085" y="606752"/>
                  </a:lnTo>
                  <a:lnTo>
                    <a:pt x="322501" y="648434"/>
                  </a:lnTo>
                  <a:lnTo>
                    <a:pt x="302772" y="692023"/>
                  </a:lnTo>
                  <a:lnTo>
                    <a:pt x="285266" y="737947"/>
                  </a:lnTo>
                  <a:lnTo>
                    <a:pt x="270350" y="786635"/>
                  </a:lnTo>
                  <a:lnTo>
                    <a:pt x="258392" y="838509"/>
                  </a:lnTo>
                  <a:close/>
                </a:path>
              </a:pathLst>
            </a:custGeom>
            <a:solidFill>
              <a:srgbClr val="E71D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39787" y="7120730"/>
              <a:ext cx="515620" cy="838835"/>
            </a:xfrm>
            <a:custGeom>
              <a:avLst/>
              <a:gdLst/>
              <a:ahLst/>
              <a:cxnLst/>
              <a:rect l="l" t="t" r="r" b="b"/>
              <a:pathLst>
                <a:path w="515619" h="838834">
                  <a:moveTo>
                    <a:pt x="258392" y="838512"/>
                  </a:moveTo>
                  <a:lnTo>
                    <a:pt x="245246" y="783782"/>
                  </a:lnTo>
                  <a:lnTo>
                    <a:pt x="228960" y="732363"/>
                  </a:lnTo>
                  <a:lnTo>
                    <a:pt x="209894" y="683773"/>
                  </a:lnTo>
                  <a:lnTo>
                    <a:pt x="188405" y="637528"/>
                  </a:lnTo>
                  <a:lnTo>
                    <a:pt x="164852" y="593143"/>
                  </a:lnTo>
                  <a:lnTo>
                    <a:pt x="141384" y="553378"/>
                  </a:lnTo>
                  <a:lnTo>
                    <a:pt x="116814" y="514544"/>
                  </a:lnTo>
                  <a:lnTo>
                    <a:pt x="91836" y="476016"/>
                  </a:lnTo>
                  <a:lnTo>
                    <a:pt x="67145" y="437168"/>
                  </a:lnTo>
                  <a:lnTo>
                    <a:pt x="59266" y="423912"/>
                  </a:lnTo>
                  <a:lnTo>
                    <a:pt x="51705" y="410411"/>
                  </a:lnTo>
                  <a:lnTo>
                    <a:pt x="44223" y="396785"/>
                  </a:lnTo>
                  <a:lnTo>
                    <a:pt x="36583" y="383160"/>
                  </a:lnTo>
                  <a:lnTo>
                    <a:pt x="21943" y="354806"/>
                  </a:lnTo>
                  <a:lnTo>
                    <a:pt x="10091" y="323658"/>
                  </a:lnTo>
                  <a:lnTo>
                    <a:pt x="2339" y="289087"/>
                  </a:lnTo>
                  <a:lnTo>
                    <a:pt x="0" y="250466"/>
                  </a:lnTo>
                  <a:lnTo>
                    <a:pt x="3342" y="212479"/>
                  </a:lnTo>
                  <a:lnTo>
                    <a:pt x="23262" y="147320"/>
                  </a:lnTo>
                  <a:lnTo>
                    <a:pt x="70207" y="78890"/>
                  </a:lnTo>
                  <a:lnTo>
                    <a:pt x="110821" y="44309"/>
                  </a:lnTo>
                  <a:lnTo>
                    <a:pt x="159929" y="18174"/>
                  </a:lnTo>
                  <a:lnTo>
                    <a:pt x="217181" y="2770"/>
                  </a:lnTo>
                  <a:lnTo>
                    <a:pt x="266227" y="0"/>
                  </a:lnTo>
                  <a:lnTo>
                    <a:pt x="312395" y="5724"/>
                  </a:lnTo>
                  <a:lnTo>
                    <a:pt x="354369" y="18235"/>
                  </a:lnTo>
                  <a:lnTo>
                    <a:pt x="390833" y="35827"/>
                  </a:lnTo>
                  <a:lnTo>
                    <a:pt x="439260" y="72908"/>
                  </a:lnTo>
                  <a:lnTo>
                    <a:pt x="476501" y="119168"/>
                  </a:lnTo>
                  <a:lnTo>
                    <a:pt x="503821" y="177247"/>
                  </a:lnTo>
                  <a:lnTo>
                    <a:pt x="515401" y="249534"/>
                  </a:lnTo>
                  <a:lnTo>
                    <a:pt x="514979" y="269852"/>
                  </a:lnTo>
                  <a:lnTo>
                    <a:pt x="505212" y="324031"/>
                  </a:lnTo>
                  <a:lnTo>
                    <a:pt x="486305" y="368453"/>
                  </a:lnTo>
                  <a:lnTo>
                    <a:pt x="465047" y="410257"/>
                  </a:lnTo>
                  <a:lnTo>
                    <a:pt x="433138" y="463040"/>
                  </a:lnTo>
                  <a:lnTo>
                    <a:pt x="416299" y="488851"/>
                  </a:lnTo>
                  <a:lnTo>
                    <a:pt x="391352" y="527390"/>
                  </a:lnTo>
                  <a:lnTo>
                    <a:pt x="367158" y="566547"/>
                  </a:lnTo>
                  <a:lnTo>
                    <a:pt x="344085" y="606752"/>
                  </a:lnTo>
                  <a:lnTo>
                    <a:pt x="322501" y="648434"/>
                  </a:lnTo>
                  <a:lnTo>
                    <a:pt x="302772" y="692023"/>
                  </a:lnTo>
                  <a:lnTo>
                    <a:pt x="285266" y="737947"/>
                  </a:lnTo>
                  <a:lnTo>
                    <a:pt x="270350" y="786635"/>
                  </a:lnTo>
                  <a:lnTo>
                    <a:pt x="258390" y="838516"/>
                  </a:lnTo>
                  <a:close/>
                </a:path>
              </a:pathLst>
            </a:custGeom>
            <a:ln w="182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98397" y="7507336"/>
              <a:ext cx="804545" cy="499109"/>
            </a:xfrm>
            <a:custGeom>
              <a:avLst/>
              <a:gdLst/>
              <a:ahLst/>
              <a:cxnLst/>
              <a:rect l="l" t="t" r="r" b="b"/>
              <a:pathLst>
                <a:path w="804544" h="499109">
                  <a:moveTo>
                    <a:pt x="0" y="498856"/>
                  </a:moveTo>
                  <a:lnTo>
                    <a:pt x="44055" y="454457"/>
                  </a:lnTo>
                  <a:lnTo>
                    <a:pt x="79912" y="410886"/>
                  </a:lnTo>
                  <a:lnTo>
                    <a:pt x="108955" y="367905"/>
                  </a:lnTo>
                  <a:lnTo>
                    <a:pt x="132571" y="325275"/>
                  </a:lnTo>
                  <a:lnTo>
                    <a:pt x="160109" y="262353"/>
                  </a:lnTo>
                  <a:lnTo>
                    <a:pt x="172426" y="230931"/>
                  </a:lnTo>
                  <a:lnTo>
                    <a:pt x="185252" y="199450"/>
                  </a:lnTo>
                  <a:lnTo>
                    <a:pt x="190080" y="188929"/>
                  </a:lnTo>
                  <a:lnTo>
                    <a:pt x="195381" y="178400"/>
                  </a:lnTo>
                  <a:lnTo>
                    <a:pt x="200854" y="167835"/>
                  </a:lnTo>
                  <a:lnTo>
                    <a:pt x="206196" y="157205"/>
                  </a:lnTo>
                  <a:lnTo>
                    <a:pt x="235199" y="113571"/>
                  </a:lnTo>
                  <a:lnTo>
                    <a:pt x="289456" y="69000"/>
                  </a:lnTo>
                  <a:lnTo>
                    <a:pt x="324702" y="49342"/>
                  </a:lnTo>
                  <a:lnTo>
                    <a:pt x="360629" y="33606"/>
                  </a:lnTo>
                  <a:lnTo>
                    <a:pt x="396875" y="21366"/>
                  </a:lnTo>
                  <a:lnTo>
                    <a:pt x="481711" y="3933"/>
                  </a:lnTo>
                  <a:lnTo>
                    <a:pt x="531931" y="0"/>
                  </a:lnTo>
                  <a:lnTo>
                    <a:pt x="582592" y="970"/>
                  </a:lnTo>
                  <a:lnTo>
                    <a:pt x="632545" y="7417"/>
                  </a:lnTo>
                  <a:lnTo>
                    <a:pt x="680644" y="19917"/>
                  </a:lnTo>
                  <a:lnTo>
                    <a:pt x="723518" y="38239"/>
                  </a:lnTo>
                  <a:lnTo>
                    <a:pt x="756753" y="60095"/>
                  </a:lnTo>
                  <a:lnTo>
                    <a:pt x="795798" y="108498"/>
                  </a:lnTo>
                  <a:lnTo>
                    <a:pt x="804085" y="148611"/>
                  </a:lnTo>
                  <a:lnTo>
                    <a:pt x="801681" y="168900"/>
                  </a:lnTo>
                  <a:lnTo>
                    <a:pt x="784350" y="210706"/>
                  </a:lnTo>
                  <a:lnTo>
                    <a:pt x="745724" y="254578"/>
                  </a:lnTo>
                  <a:lnTo>
                    <a:pt x="698206" y="288194"/>
                  </a:lnTo>
                  <a:lnTo>
                    <a:pt x="661704" y="306728"/>
                  </a:lnTo>
                  <a:lnTo>
                    <a:pt x="626009" y="320586"/>
                  </a:lnTo>
                  <a:lnTo>
                    <a:pt x="572225" y="336156"/>
                  </a:lnTo>
                  <a:lnTo>
                    <a:pt x="501263" y="354115"/>
                  </a:lnTo>
                  <a:lnTo>
                    <a:pt x="381819" y="379320"/>
                  </a:lnTo>
                  <a:lnTo>
                    <a:pt x="334285" y="389743"/>
                  </a:lnTo>
                  <a:lnTo>
                    <a:pt x="286784" y="400914"/>
                  </a:lnTo>
                  <a:lnTo>
                    <a:pt x="239274" y="413106"/>
                  </a:lnTo>
                  <a:lnTo>
                    <a:pt x="191708" y="426589"/>
                  </a:lnTo>
                  <a:lnTo>
                    <a:pt x="144043" y="441634"/>
                  </a:lnTo>
                  <a:lnTo>
                    <a:pt x="96233" y="458511"/>
                  </a:lnTo>
                  <a:lnTo>
                    <a:pt x="48234" y="477493"/>
                  </a:lnTo>
                  <a:lnTo>
                    <a:pt x="0" y="498856"/>
                  </a:lnTo>
                  <a:close/>
                </a:path>
              </a:pathLst>
            </a:custGeom>
            <a:solidFill>
              <a:srgbClr val="00295D">
                <a:alpha val="862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7186" y="7279810"/>
              <a:ext cx="180612" cy="18159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0" y="6907571"/>
              <a:ext cx="669290" cy="2609850"/>
            </a:xfrm>
            <a:custGeom>
              <a:avLst/>
              <a:gdLst/>
              <a:ahLst/>
              <a:cxnLst/>
              <a:rect l="l" t="t" r="r" b="b"/>
              <a:pathLst>
                <a:path w="669290" h="2609850">
                  <a:moveTo>
                    <a:pt x="0" y="2609734"/>
                  </a:moveTo>
                  <a:lnTo>
                    <a:pt x="0" y="0"/>
                  </a:lnTo>
                  <a:lnTo>
                    <a:pt x="669025" y="0"/>
                  </a:lnTo>
                  <a:lnTo>
                    <a:pt x="669025" y="2609734"/>
                  </a:lnTo>
                  <a:lnTo>
                    <a:pt x="0" y="26097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86871" y="8999035"/>
              <a:ext cx="6887209" cy="0"/>
            </a:xfrm>
            <a:custGeom>
              <a:avLst/>
              <a:gdLst/>
              <a:ahLst/>
              <a:cxnLst/>
              <a:rect l="l" t="t" r="r" b="b"/>
              <a:pathLst>
                <a:path w="6887209">
                  <a:moveTo>
                    <a:pt x="0" y="0"/>
                  </a:moveTo>
                  <a:lnTo>
                    <a:pt x="6886686" y="0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897013" y="7453638"/>
            <a:ext cx="5044440" cy="120650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25"/>
              </a:spcBef>
            </a:pPr>
            <a:r>
              <a:rPr lang="en-CA" sz="3350" b="1" spc="95" dirty="0">
                <a:solidFill>
                  <a:srgbClr val="17383C"/>
                </a:solidFill>
                <a:latin typeface="Arial"/>
                <a:cs typeface="Arial"/>
              </a:rPr>
              <a:t>S</a:t>
            </a:r>
            <a:r>
              <a:rPr lang="en-CA" sz="3350" b="1" spc="45" dirty="0">
                <a:solidFill>
                  <a:srgbClr val="17383C"/>
                </a:solidFill>
                <a:latin typeface="Arial"/>
                <a:cs typeface="Arial"/>
              </a:rPr>
              <a:t>e</a:t>
            </a:r>
            <a:r>
              <a:rPr lang="en-CA" sz="3350" b="1" spc="-50" dirty="0">
                <a:solidFill>
                  <a:srgbClr val="17383C"/>
                </a:solidFill>
                <a:latin typeface="Arial"/>
                <a:cs typeface="Arial"/>
              </a:rPr>
              <a:t>c</a:t>
            </a:r>
            <a:r>
              <a:rPr lang="en-CA" sz="3350" b="1" spc="-135" dirty="0">
                <a:solidFill>
                  <a:srgbClr val="17383C"/>
                </a:solidFill>
                <a:latin typeface="Arial"/>
                <a:cs typeface="Arial"/>
              </a:rPr>
              <a:t>o</a:t>
            </a:r>
            <a:r>
              <a:rPr lang="en-CA" sz="3350" b="1" spc="-55" dirty="0">
                <a:solidFill>
                  <a:srgbClr val="17383C"/>
                </a:solidFill>
                <a:latin typeface="Arial"/>
                <a:cs typeface="Arial"/>
              </a:rPr>
              <a:t>n</a:t>
            </a:r>
            <a:r>
              <a:rPr lang="en-CA" sz="3350" b="1" spc="-10" dirty="0">
                <a:solidFill>
                  <a:srgbClr val="17383C"/>
                </a:solidFill>
                <a:latin typeface="Arial"/>
                <a:cs typeface="Arial"/>
              </a:rPr>
              <a:t>d</a:t>
            </a:r>
            <a:r>
              <a:rPr lang="en-CA" sz="3350" b="1" spc="-220" dirty="0">
                <a:solidFill>
                  <a:srgbClr val="17383C"/>
                </a:solidFill>
                <a:latin typeface="Arial"/>
                <a:cs typeface="Arial"/>
              </a:rPr>
              <a:t> </a:t>
            </a:r>
            <a:r>
              <a:rPr lang="en-CA" sz="3350" b="1" spc="-5" dirty="0">
                <a:solidFill>
                  <a:srgbClr val="17383C"/>
                </a:solidFill>
                <a:latin typeface="Arial"/>
                <a:cs typeface="Arial"/>
              </a:rPr>
              <a:t>C</a:t>
            </a:r>
            <a:r>
              <a:rPr lang="en-CA" sz="3350" b="1" spc="-70" dirty="0">
                <a:solidFill>
                  <a:srgbClr val="17383C"/>
                </a:solidFill>
                <a:latin typeface="Arial"/>
                <a:cs typeface="Arial"/>
              </a:rPr>
              <a:t>u</a:t>
            </a:r>
            <a:r>
              <a:rPr lang="en-CA" sz="3350" b="1" spc="-15" dirty="0">
                <a:solidFill>
                  <a:srgbClr val="17383C"/>
                </a:solidFill>
                <a:latin typeface="Arial"/>
                <a:cs typeface="Arial"/>
              </a:rPr>
              <a:t>p</a:t>
            </a:r>
            <a:endParaRPr lang="en-CA" sz="33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lang="en-CA" sz="3350" spc="215" dirty="0">
                <a:solidFill>
                  <a:srgbClr val="17383C"/>
                </a:solidFill>
                <a:latin typeface="Arial"/>
                <a:cs typeface="Arial"/>
              </a:rPr>
              <a:t>324</a:t>
            </a:r>
            <a:r>
              <a:rPr lang="en-CA" sz="3350" spc="-175" dirty="0">
                <a:solidFill>
                  <a:srgbClr val="17383C"/>
                </a:solidFill>
                <a:latin typeface="Arial"/>
                <a:cs typeface="Arial"/>
              </a:rPr>
              <a:t> </a:t>
            </a:r>
            <a:r>
              <a:rPr lang="en-CA" sz="3350" spc="100" dirty="0">
                <a:solidFill>
                  <a:srgbClr val="17383C"/>
                </a:solidFill>
                <a:latin typeface="Arial"/>
                <a:cs typeface="Arial"/>
              </a:rPr>
              <a:t>Bloor</a:t>
            </a:r>
            <a:r>
              <a:rPr lang="en-CA" sz="3350" spc="-170" dirty="0">
                <a:solidFill>
                  <a:srgbClr val="17383C"/>
                </a:solidFill>
                <a:latin typeface="Arial"/>
                <a:cs typeface="Arial"/>
              </a:rPr>
              <a:t> </a:t>
            </a:r>
            <a:r>
              <a:rPr lang="en-CA" sz="3350" spc="90" dirty="0">
                <a:solidFill>
                  <a:srgbClr val="17383C"/>
                </a:solidFill>
                <a:latin typeface="Arial"/>
                <a:cs typeface="Arial"/>
              </a:rPr>
              <a:t>St.</a:t>
            </a:r>
            <a:r>
              <a:rPr lang="en-CA" sz="3350" spc="-170" dirty="0">
                <a:solidFill>
                  <a:srgbClr val="17383C"/>
                </a:solidFill>
                <a:latin typeface="Arial"/>
                <a:cs typeface="Arial"/>
              </a:rPr>
              <a:t> </a:t>
            </a:r>
            <a:r>
              <a:rPr lang="en-CA" sz="3350" spc="-65" dirty="0">
                <a:solidFill>
                  <a:srgbClr val="17383C"/>
                </a:solidFill>
                <a:latin typeface="Arial"/>
                <a:cs typeface="Arial"/>
              </a:rPr>
              <a:t>W.</a:t>
            </a:r>
            <a:endParaRPr lang="en-CA" sz="3350" dirty="0">
              <a:latin typeface="Arial"/>
              <a:cs typeface="Arial"/>
            </a:endParaRPr>
          </a:p>
        </p:txBody>
      </p:sp>
      <p:pic>
        <p:nvPicPr>
          <p:cNvPr id="12" name="object 10">
            <a:extLst>
              <a:ext uri="{FF2B5EF4-FFF2-40B4-BE49-F238E27FC236}">
                <a16:creationId xmlns:a16="http://schemas.microsoft.com/office/drawing/2014/main" id="{250E22C2-6909-5047-B47B-776E2482A47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59613" y="323147"/>
            <a:ext cx="7229474" cy="963929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37794" y="1564211"/>
            <a:ext cx="5165090" cy="5397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50" dirty="0"/>
              <a:t>O</a:t>
            </a:r>
            <a:r>
              <a:rPr spc="-70" dirty="0"/>
              <a:t>u</a:t>
            </a:r>
            <a:r>
              <a:rPr spc="65" dirty="0"/>
              <a:t>r</a:t>
            </a:r>
            <a:r>
              <a:rPr spc="-220" dirty="0"/>
              <a:t> </a:t>
            </a:r>
            <a:r>
              <a:rPr spc="229" dirty="0"/>
              <a:t>f</a:t>
            </a:r>
            <a:r>
              <a:rPr spc="65" dirty="0"/>
              <a:t>a</a:t>
            </a:r>
            <a:r>
              <a:rPr spc="-114" dirty="0"/>
              <a:t>v</a:t>
            </a:r>
            <a:r>
              <a:rPr spc="-135" dirty="0"/>
              <a:t>o</a:t>
            </a:r>
            <a:r>
              <a:rPr spc="-70" dirty="0"/>
              <a:t>u</a:t>
            </a:r>
            <a:r>
              <a:rPr spc="60" dirty="0"/>
              <a:t>r</a:t>
            </a:r>
            <a:r>
              <a:rPr spc="5" dirty="0"/>
              <a:t>i</a:t>
            </a:r>
            <a:r>
              <a:rPr spc="300" dirty="0"/>
              <a:t>t</a:t>
            </a:r>
            <a:r>
              <a:rPr spc="50" dirty="0"/>
              <a:t>e</a:t>
            </a:r>
            <a:r>
              <a:rPr spc="-220" dirty="0"/>
              <a:t> </a:t>
            </a:r>
            <a:r>
              <a:rPr spc="160" dirty="0"/>
              <a:t>l</a:t>
            </a:r>
            <a:r>
              <a:rPr spc="-70" dirty="0"/>
              <a:t>u</a:t>
            </a:r>
            <a:r>
              <a:rPr spc="-55" dirty="0"/>
              <a:t>n</a:t>
            </a:r>
            <a:r>
              <a:rPr spc="-50" dirty="0"/>
              <a:t>ch</a:t>
            </a:r>
            <a:r>
              <a:rPr spc="-220" dirty="0"/>
              <a:t> </a:t>
            </a:r>
            <a:r>
              <a:rPr spc="-105" dirty="0"/>
              <a:t>s</a:t>
            </a:r>
            <a:r>
              <a:rPr spc="-20" dirty="0"/>
              <a:t>p</a:t>
            </a:r>
            <a:r>
              <a:rPr spc="-135" dirty="0"/>
              <a:t>o</a:t>
            </a:r>
            <a:r>
              <a:rPr spc="300" dirty="0"/>
              <a:t>t</a:t>
            </a:r>
            <a:r>
              <a:rPr spc="-100" dirty="0"/>
              <a:t>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0236"/>
            <a:ext cx="18288000" cy="10206990"/>
            <a:chOff x="0" y="80236"/>
            <a:chExt cx="18288000" cy="102069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78981" y="80236"/>
              <a:ext cx="13609017" cy="1020676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72769" y="6907517"/>
              <a:ext cx="7553325" cy="2609850"/>
            </a:xfrm>
            <a:custGeom>
              <a:avLst/>
              <a:gdLst/>
              <a:ahLst/>
              <a:cxnLst/>
              <a:rect l="l" t="t" r="r" b="b"/>
              <a:pathLst>
                <a:path w="7553325" h="2609850">
                  <a:moveTo>
                    <a:pt x="7552950" y="2609849"/>
                  </a:moveTo>
                  <a:lnTo>
                    <a:pt x="0" y="2609849"/>
                  </a:lnTo>
                  <a:lnTo>
                    <a:pt x="0" y="0"/>
                  </a:lnTo>
                  <a:lnTo>
                    <a:pt x="7552950" y="0"/>
                  </a:lnTo>
                  <a:lnTo>
                    <a:pt x="7552950" y="2609849"/>
                  </a:lnTo>
                  <a:close/>
                </a:path>
              </a:pathLst>
            </a:custGeom>
            <a:solidFill>
              <a:srgbClr val="E9CA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39787" y="7120725"/>
              <a:ext cx="515620" cy="838835"/>
            </a:xfrm>
            <a:custGeom>
              <a:avLst/>
              <a:gdLst/>
              <a:ahLst/>
              <a:cxnLst/>
              <a:rect l="l" t="t" r="r" b="b"/>
              <a:pathLst>
                <a:path w="515619" h="838834">
                  <a:moveTo>
                    <a:pt x="258392" y="838509"/>
                  </a:moveTo>
                  <a:lnTo>
                    <a:pt x="245246" y="783782"/>
                  </a:lnTo>
                  <a:lnTo>
                    <a:pt x="228960" y="732363"/>
                  </a:lnTo>
                  <a:lnTo>
                    <a:pt x="209894" y="683774"/>
                  </a:lnTo>
                  <a:lnTo>
                    <a:pt x="188405" y="637528"/>
                  </a:lnTo>
                  <a:lnTo>
                    <a:pt x="164852" y="593143"/>
                  </a:lnTo>
                  <a:lnTo>
                    <a:pt x="141384" y="553378"/>
                  </a:lnTo>
                  <a:lnTo>
                    <a:pt x="116814" y="514544"/>
                  </a:lnTo>
                  <a:lnTo>
                    <a:pt x="91836" y="476016"/>
                  </a:lnTo>
                  <a:lnTo>
                    <a:pt x="67145" y="437168"/>
                  </a:lnTo>
                  <a:lnTo>
                    <a:pt x="59266" y="423912"/>
                  </a:lnTo>
                  <a:lnTo>
                    <a:pt x="51621" y="410257"/>
                  </a:lnTo>
                  <a:lnTo>
                    <a:pt x="44223" y="396786"/>
                  </a:lnTo>
                  <a:lnTo>
                    <a:pt x="36583" y="383160"/>
                  </a:lnTo>
                  <a:lnTo>
                    <a:pt x="21943" y="354806"/>
                  </a:lnTo>
                  <a:lnTo>
                    <a:pt x="10091" y="323658"/>
                  </a:lnTo>
                  <a:lnTo>
                    <a:pt x="2339" y="289087"/>
                  </a:lnTo>
                  <a:lnTo>
                    <a:pt x="0" y="250466"/>
                  </a:lnTo>
                  <a:lnTo>
                    <a:pt x="3342" y="212479"/>
                  </a:lnTo>
                  <a:lnTo>
                    <a:pt x="23262" y="147320"/>
                  </a:lnTo>
                  <a:lnTo>
                    <a:pt x="70207" y="78890"/>
                  </a:lnTo>
                  <a:lnTo>
                    <a:pt x="110821" y="44309"/>
                  </a:lnTo>
                  <a:lnTo>
                    <a:pt x="159929" y="18174"/>
                  </a:lnTo>
                  <a:lnTo>
                    <a:pt x="217181" y="2770"/>
                  </a:lnTo>
                  <a:lnTo>
                    <a:pt x="266227" y="0"/>
                  </a:lnTo>
                  <a:lnTo>
                    <a:pt x="312395" y="5724"/>
                  </a:lnTo>
                  <a:lnTo>
                    <a:pt x="354369" y="18235"/>
                  </a:lnTo>
                  <a:lnTo>
                    <a:pt x="390833" y="35827"/>
                  </a:lnTo>
                  <a:lnTo>
                    <a:pt x="439260" y="72908"/>
                  </a:lnTo>
                  <a:lnTo>
                    <a:pt x="476501" y="119168"/>
                  </a:lnTo>
                  <a:lnTo>
                    <a:pt x="503821" y="177247"/>
                  </a:lnTo>
                  <a:lnTo>
                    <a:pt x="515401" y="249534"/>
                  </a:lnTo>
                  <a:lnTo>
                    <a:pt x="514979" y="269852"/>
                  </a:lnTo>
                  <a:lnTo>
                    <a:pt x="505212" y="324031"/>
                  </a:lnTo>
                  <a:lnTo>
                    <a:pt x="486305" y="368453"/>
                  </a:lnTo>
                  <a:lnTo>
                    <a:pt x="464958" y="410411"/>
                  </a:lnTo>
                  <a:lnTo>
                    <a:pt x="433138" y="463040"/>
                  </a:lnTo>
                  <a:lnTo>
                    <a:pt x="416299" y="488851"/>
                  </a:lnTo>
                  <a:lnTo>
                    <a:pt x="391352" y="527390"/>
                  </a:lnTo>
                  <a:lnTo>
                    <a:pt x="367158" y="566547"/>
                  </a:lnTo>
                  <a:lnTo>
                    <a:pt x="344085" y="606752"/>
                  </a:lnTo>
                  <a:lnTo>
                    <a:pt x="322501" y="648434"/>
                  </a:lnTo>
                  <a:lnTo>
                    <a:pt x="302772" y="692023"/>
                  </a:lnTo>
                  <a:lnTo>
                    <a:pt x="285266" y="737947"/>
                  </a:lnTo>
                  <a:lnTo>
                    <a:pt x="270350" y="786635"/>
                  </a:lnTo>
                  <a:lnTo>
                    <a:pt x="258392" y="838509"/>
                  </a:lnTo>
                  <a:close/>
                </a:path>
              </a:pathLst>
            </a:custGeom>
            <a:solidFill>
              <a:srgbClr val="E71D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39787" y="7120725"/>
              <a:ext cx="515620" cy="838835"/>
            </a:xfrm>
            <a:custGeom>
              <a:avLst/>
              <a:gdLst/>
              <a:ahLst/>
              <a:cxnLst/>
              <a:rect l="l" t="t" r="r" b="b"/>
              <a:pathLst>
                <a:path w="515619" h="838834">
                  <a:moveTo>
                    <a:pt x="258392" y="838512"/>
                  </a:moveTo>
                  <a:lnTo>
                    <a:pt x="245246" y="783782"/>
                  </a:lnTo>
                  <a:lnTo>
                    <a:pt x="228960" y="732363"/>
                  </a:lnTo>
                  <a:lnTo>
                    <a:pt x="209894" y="683773"/>
                  </a:lnTo>
                  <a:lnTo>
                    <a:pt x="188405" y="637528"/>
                  </a:lnTo>
                  <a:lnTo>
                    <a:pt x="164852" y="593143"/>
                  </a:lnTo>
                  <a:lnTo>
                    <a:pt x="141384" y="553378"/>
                  </a:lnTo>
                  <a:lnTo>
                    <a:pt x="116814" y="514544"/>
                  </a:lnTo>
                  <a:lnTo>
                    <a:pt x="91836" y="476016"/>
                  </a:lnTo>
                  <a:lnTo>
                    <a:pt x="67145" y="437168"/>
                  </a:lnTo>
                  <a:lnTo>
                    <a:pt x="59266" y="423912"/>
                  </a:lnTo>
                  <a:lnTo>
                    <a:pt x="51705" y="410411"/>
                  </a:lnTo>
                  <a:lnTo>
                    <a:pt x="44223" y="396785"/>
                  </a:lnTo>
                  <a:lnTo>
                    <a:pt x="36583" y="383160"/>
                  </a:lnTo>
                  <a:lnTo>
                    <a:pt x="21943" y="354806"/>
                  </a:lnTo>
                  <a:lnTo>
                    <a:pt x="10091" y="323658"/>
                  </a:lnTo>
                  <a:lnTo>
                    <a:pt x="2339" y="289087"/>
                  </a:lnTo>
                  <a:lnTo>
                    <a:pt x="0" y="250466"/>
                  </a:lnTo>
                  <a:lnTo>
                    <a:pt x="3342" y="212479"/>
                  </a:lnTo>
                  <a:lnTo>
                    <a:pt x="23262" y="147320"/>
                  </a:lnTo>
                  <a:lnTo>
                    <a:pt x="70207" y="78890"/>
                  </a:lnTo>
                  <a:lnTo>
                    <a:pt x="110821" y="44309"/>
                  </a:lnTo>
                  <a:lnTo>
                    <a:pt x="159929" y="18174"/>
                  </a:lnTo>
                  <a:lnTo>
                    <a:pt x="217181" y="2770"/>
                  </a:lnTo>
                  <a:lnTo>
                    <a:pt x="266227" y="0"/>
                  </a:lnTo>
                  <a:lnTo>
                    <a:pt x="312395" y="5724"/>
                  </a:lnTo>
                  <a:lnTo>
                    <a:pt x="354369" y="18235"/>
                  </a:lnTo>
                  <a:lnTo>
                    <a:pt x="390833" y="35827"/>
                  </a:lnTo>
                  <a:lnTo>
                    <a:pt x="439260" y="72908"/>
                  </a:lnTo>
                  <a:lnTo>
                    <a:pt x="476501" y="119168"/>
                  </a:lnTo>
                  <a:lnTo>
                    <a:pt x="503821" y="177247"/>
                  </a:lnTo>
                  <a:lnTo>
                    <a:pt x="515401" y="249534"/>
                  </a:lnTo>
                  <a:lnTo>
                    <a:pt x="514979" y="269852"/>
                  </a:lnTo>
                  <a:lnTo>
                    <a:pt x="505212" y="324031"/>
                  </a:lnTo>
                  <a:lnTo>
                    <a:pt x="486305" y="368453"/>
                  </a:lnTo>
                  <a:lnTo>
                    <a:pt x="465047" y="410257"/>
                  </a:lnTo>
                  <a:lnTo>
                    <a:pt x="433138" y="463040"/>
                  </a:lnTo>
                  <a:lnTo>
                    <a:pt x="416299" y="488851"/>
                  </a:lnTo>
                  <a:lnTo>
                    <a:pt x="391352" y="527390"/>
                  </a:lnTo>
                  <a:lnTo>
                    <a:pt x="367158" y="566547"/>
                  </a:lnTo>
                  <a:lnTo>
                    <a:pt x="344085" y="606752"/>
                  </a:lnTo>
                  <a:lnTo>
                    <a:pt x="322501" y="648434"/>
                  </a:lnTo>
                  <a:lnTo>
                    <a:pt x="302772" y="692023"/>
                  </a:lnTo>
                  <a:lnTo>
                    <a:pt x="285266" y="737947"/>
                  </a:lnTo>
                  <a:lnTo>
                    <a:pt x="270350" y="786635"/>
                  </a:lnTo>
                  <a:lnTo>
                    <a:pt x="258390" y="838516"/>
                  </a:lnTo>
                  <a:close/>
                </a:path>
              </a:pathLst>
            </a:custGeom>
            <a:ln w="182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98397" y="7507330"/>
              <a:ext cx="804545" cy="499109"/>
            </a:xfrm>
            <a:custGeom>
              <a:avLst/>
              <a:gdLst/>
              <a:ahLst/>
              <a:cxnLst/>
              <a:rect l="l" t="t" r="r" b="b"/>
              <a:pathLst>
                <a:path w="804544" h="499109">
                  <a:moveTo>
                    <a:pt x="0" y="498856"/>
                  </a:moveTo>
                  <a:lnTo>
                    <a:pt x="44055" y="454457"/>
                  </a:lnTo>
                  <a:lnTo>
                    <a:pt x="79912" y="410886"/>
                  </a:lnTo>
                  <a:lnTo>
                    <a:pt x="108955" y="367905"/>
                  </a:lnTo>
                  <a:lnTo>
                    <a:pt x="132571" y="325275"/>
                  </a:lnTo>
                  <a:lnTo>
                    <a:pt x="160109" y="262353"/>
                  </a:lnTo>
                  <a:lnTo>
                    <a:pt x="172426" y="230931"/>
                  </a:lnTo>
                  <a:lnTo>
                    <a:pt x="185252" y="199450"/>
                  </a:lnTo>
                  <a:lnTo>
                    <a:pt x="190080" y="188929"/>
                  </a:lnTo>
                  <a:lnTo>
                    <a:pt x="195381" y="178400"/>
                  </a:lnTo>
                  <a:lnTo>
                    <a:pt x="200854" y="167835"/>
                  </a:lnTo>
                  <a:lnTo>
                    <a:pt x="206196" y="157205"/>
                  </a:lnTo>
                  <a:lnTo>
                    <a:pt x="235199" y="113571"/>
                  </a:lnTo>
                  <a:lnTo>
                    <a:pt x="289456" y="69000"/>
                  </a:lnTo>
                  <a:lnTo>
                    <a:pt x="324702" y="49342"/>
                  </a:lnTo>
                  <a:lnTo>
                    <a:pt x="360629" y="33606"/>
                  </a:lnTo>
                  <a:lnTo>
                    <a:pt x="396875" y="21366"/>
                  </a:lnTo>
                  <a:lnTo>
                    <a:pt x="481711" y="3933"/>
                  </a:lnTo>
                  <a:lnTo>
                    <a:pt x="531931" y="0"/>
                  </a:lnTo>
                  <a:lnTo>
                    <a:pt x="582592" y="970"/>
                  </a:lnTo>
                  <a:lnTo>
                    <a:pt x="632545" y="7417"/>
                  </a:lnTo>
                  <a:lnTo>
                    <a:pt x="680644" y="19917"/>
                  </a:lnTo>
                  <a:lnTo>
                    <a:pt x="723518" y="38239"/>
                  </a:lnTo>
                  <a:lnTo>
                    <a:pt x="756753" y="60095"/>
                  </a:lnTo>
                  <a:lnTo>
                    <a:pt x="795798" y="108498"/>
                  </a:lnTo>
                  <a:lnTo>
                    <a:pt x="804085" y="148611"/>
                  </a:lnTo>
                  <a:lnTo>
                    <a:pt x="801681" y="168900"/>
                  </a:lnTo>
                  <a:lnTo>
                    <a:pt x="784350" y="210706"/>
                  </a:lnTo>
                  <a:lnTo>
                    <a:pt x="745724" y="254578"/>
                  </a:lnTo>
                  <a:lnTo>
                    <a:pt x="698206" y="288194"/>
                  </a:lnTo>
                  <a:lnTo>
                    <a:pt x="661704" y="306728"/>
                  </a:lnTo>
                  <a:lnTo>
                    <a:pt x="626009" y="320586"/>
                  </a:lnTo>
                  <a:lnTo>
                    <a:pt x="572225" y="336156"/>
                  </a:lnTo>
                  <a:lnTo>
                    <a:pt x="501263" y="354115"/>
                  </a:lnTo>
                  <a:lnTo>
                    <a:pt x="381819" y="379320"/>
                  </a:lnTo>
                  <a:lnTo>
                    <a:pt x="334285" y="389743"/>
                  </a:lnTo>
                  <a:lnTo>
                    <a:pt x="286784" y="400914"/>
                  </a:lnTo>
                  <a:lnTo>
                    <a:pt x="239274" y="413106"/>
                  </a:lnTo>
                  <a:lnTo>
                    <a:pt x="191708" y="426589"/>
                  </a:lnTo>
                  <a:lnTo>
                    <a:pt x="144043" y="441634"/>
                  </a:lnTo>
                  <a:lnTo>
                    <a:pt x="96233" y="458511"/>
                  </a:lnTo>
                  <a:lnTo>
                    <a:pt x="48234" y="477493"/>
                  </a:lnTo>
                  <a:lnTo>
                    <a:pt x="0" y="498856"/>
                  </a:lnTo>
                  <a:close/>
                </a:path>
              </a:pathLst>
            </a:custGeom>
            <a:solidFill>
              <a:srgbClr val="00295D">
                <a:alpha val="862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7186" y="7279805"/>
              <a:ext cx="180612" cy="18159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0" y="6907565"/>
              <a:ext cx="669290" cy="2609850"/>
            </a:xfrm>
            <a:custGeom>
              <a:avLst/>
              <a:gdLst/>
              <a:ahLst/>
              <a:cxnLst/>
              <a:rect l="l" t="t" r="r" b="b"/>
              <a:pathLst>
                <a:path w="669290" h="2609850">
                  <a:moveTo>
                    <a:pt x="0" y="2609734"/>
                  </a:moveTo>
                  <a:lnTo>
                    <a:pt x="0" y="0"/>
                  </a:lnTo>
                  <a:lnTo>
                    <a:pt x="669025" y="0"/>
                  </a:lnTo>
                  <a:lnTo>
                    <a:pt x="669025" y="2609734"/>
                  </a:lnTo>
                  <a:lnTo>
                    <a:pt x="0" y="26097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45580" y="8983229"/>
              <a:ext cx="6258560" cy="0"/>
            </a:xfrm>
            <a:custGeom>
              <a:avLst/>
              <a:gdLst/>
              <a:ahLst/>
              <a:cxnLst/>
              <a:rect l="l" t="t" r="r" b="b"/>
              <a:pathLst>
                <a:path w="6258559">
                  <a:moveTo>
                    <a:pt x="0" y="0"/>
                  </a:moveTo>
                  <a:lnTo>
                    <a:pt x="6258032" y="0"/>
                  </a:lnTo>
                </a:path>
              </a:pathLst>
            </a:custGeom>
            <a:ln w="3355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897013" y="7616914"/>
            <a:ext cx="3221355" cy="120650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25"/>
              </a:spcBef>
            </a:pPr>
            <a:r>
              <a:rPr sz="3350" b="1" spc="100" dirty="0">
                <a:solidFill>
                  <a:srgbClr val="17383C"/>
                </a:solidFill>
                <a:latin typeface="Arial"/>
                <a:cs typeface="Arial"/>
              </a:rPr>
              <a:t>I</a:t>
            </a:r>
            <a:r>
              <a:rPr sz="3350" b="1" spc="-55" dirty="0">
                <a:solidFill>
                  <a:srgbClr val="17383C"/>
                </a:solidFill>
                <a:latin typeface="Arial"/>
                <a:cs typeface="Arial"/>
              </a:rPr>
              <a:t>nn</a:t>
            </a:r>
            <a:r>
              <a:rPr sz="3350" b="1" spc="5" dirty="0">
                <a:solidFill>
                  <a:srgbClr val="17383C"/>
                </a:solidFill>
                <a:latin typeface="Arial"/>
                <a:cs typeface="Arial"/>
              </a:rPr>
              <a:t>i</a:t>
            </a:r>
            <a:r>
              <a:rPr sz="3350" b="1" spc="-100" dirty="0">
                <a:solidFill>
                  <a:srgbClr val="17383C"/>
                </a:solidFill>
                <a:latin typeface="Arial"/>
                <a:cs typeface="Arial"/>
              </a:rPr>
              <a:t>s</a:t>
            </a:r>
            <a:r>
              <a:rPr sz="3350" b="1" spc="-220" dirty="0">
                <a:solidFill>
                  <a:srgbClr val="17383C"/>
                </a:solidFill>
                <a:latin typeface="Arial"/>
                <a:cs typeface="Arial"/>
              </a:rPr>
              <a:t> </a:t>
            </a:r>
            <a:r>
              <a:rPr sz="3350" b="1" spc="-50" dirty="0">
                <a:solidFill>
                  <a:srgbClr val="17383C"/>
                </a:solidFill>
                <a:latin typeface="Arial"/>
                <a:cs typeface="Arial"/>
              </a:rPr>
              <a:t>c</a:t>
            </a:r>
            <a:r>
              <a:rPr sz="3350" b="1" spc="65" dirty="0">
                <a:solidFill>
                  <a:srgbClr val="17383C"/>
                </a:solidFill>
                <a:latin typeface="Arial"/>
                <a:cs typeface="Arial"/>
              </a:rPr>
              <a:t>a</a:t>
            </a:r>
            <a:r>
              <a:rPr sz="3350" b="1" spc="229" dirty="0">
                <a:solidFill>
                  <a:srgbClr val="17383C"/>
                </a:solidFill>
                <a:latin typeface="Arial"/>
                <a:cs typeface="Arial"/>
              </a:rPr>
              <a:t>f</a:t>
            </a:r>
            <a:r>
              <a:rPr sz="3350" b="1" spc="50" dirty="0">
                <a:solidFill>
                  <a:srgbClr val="17383C"/>
                </a:solidFill>
                <a:latin typeface="Arial"/>
                <a:cs typeface="Arial"/>
              </a:rPr>
              <a:t>é</a:t>
            </a:r>
            <a:endParaRPr sz="33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3350" spc="140" dirty="0">
                <a:solidFill>
                  <a:srgbClr val="17383C"/>
                </a:solidFill>
                <a:latin typeface="Arial"/>
                <a:cs typeface="Arial"/>
              </a:rPr>
              <a:t>Right</a:t>
            </a:r>
            <a:r>
              <a:rPr sz="3350" spc="-180" dirty="0">
                <a:solidFill>
                  <a:srgbClr val="17383C"/>
                </a:solidFill>
                <a:latin typeface="Arial"/>
                <a:cs typeface="Arial"/>
              </a:rPr>
              <a:t> </a:t>
            </a:r>
            <a:r>
              <a:rPr sz="3350" spc="185" dirty="0">
                <a:solidFill>
                  <a:srgbClr val="17383C"/>
                </a:solidFill>
                <a:latin typeface="Arial"/>
                <a:cs typeface="Arial"/>
              </a:rPr>
              <a:t>next</a:t>
            </a:r>
            <a:r>
              <a:rPr sz="3350" spc="-175" dirty="0">
                <a:solidFill>
                  <a:srgbClr val="17383C"/>
                </a:solidFill>
                <a:latin typeface="Arial"/>
                <a:cs typeface="Arial"/>
              </a:rPr>
              <a:t> </a:t>
            </a:r>
            <a:r>
              <a:rPr sz="3350" spc="55" dirty="0">
                <a:solidFill>
                  <a:srgbClr val="17383C"/>
                </a:solidFill>
                <a:latin typeface="Arial"/>
                <a:cs typeface="Arial"/>
              </a:rPr>
              <a:t>door!</a:t>
            </a:r>
            <a:endParaRPr sz="3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82</Words>
  <Application>Microsoft Macintosh PowerPoint</Application>
  <PresentationFormat>Custom</PresentationFormat>
  <Paragraphs>18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Our favourite  campus walks</vt:lpstr>
      <vt:lpstr>U of T Front Campus</vt:lpstr>
      <vt:lpstr>Our favourite  coffee shops</vt:lpstr>
      <vt:lpstr>PowerPoint Presentation</vt:lpstr>
      <vt:lpstr>Our favourite lunch spots</vt:lpstr>
      <vt:lpstr>PowerPoint Presentation</vt:lpstr>
      <vt:lpstr>Our journey home</vt:lpstr>
      <vt:lpstr>PowerPoint Presentation</vt:lpstr>
      <vt:lpstr>Header</vt:lpstr>
      <vt:lpstr>Subheader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Day in the Life: Education Awareness &amp; Culture</dc:title>
  <dc:creator>Information Technology Services at U of T</dc:creator>
  <cp:keywords>DAE8TGRq7TM,BAAq0QgPKSU</cp:keywords>
  <cp:lastModifiedBy>Kimberly Wells</cp:lastModifiedBy>
  <cp:revision>3</cp:revision>
  <dcterms:created xsi:type="dcterms:W3CDTF">2022-03-29T17:58:00Z</dcterms:created>
  <dcterms:modified xsi:type="dcterms:W3CDTF">2022-03-29T18:07:27Z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2022-03-29T00:00:00Z</vt:filetime>
  </property>
  <property fmtid="{D5CDD505-2E9C-101B-9397-08002B2CF9AE}" pid="3" name="Creator">
    <vt:lpwstr>Canva</vt:lpwstr>
  </property>
  <property fmtid="{D5CDD505-2E9C-101B-9397-08002B2CF9AE}" pid="4" name="LastSaved">
    <vt:filetime>2022-03-29T00:00:00Z</vt:filetime>
  </property>
</Properties>
</file>